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5"/>
  </p:notesMasterIdLst>
  <p:sldIdLst>
    <p:sldId id="256" r:id="rId2"/>
    <p:sldId id="257" r:id="rId3"/>
    <p:sldId id="258" r:id="rId4"/>
    <p:sldId id="312" r:id="rId5"/>
    <p:sldId id="397" r:id="rId6"/>
    <p:sldId id="398" r:id="rId7"/>
    <p:sldId id="389" r:id="rId8"/>
    <p:sldId id="396" r:id="rId9"/>
    <p:sldId id="399" r:id="rId10"/>
    <p:sldId id="400" r:id="rId11"/>
    <p:sldId id="401" r:id="rId12"/>
    <p:sldId id="402" r:id="rId13"/>
    <p:sldId id="403" r:id="rId14"/>
    <p:sldId id="404" r:id="rId15"/>
    <p:sldId id="405" r:id="rId16"/>
    <p:sldId id="406" r:id="rId17"/>
    <p:sldId id="407" r:id="rId18"/>
    <p:sldId id="408" r:id="rId19"/>
    <p:sldId id="409" r:id="rId20"/>
    <p:sldId id="418" r:id="rId21"/>
    <p:sldId id="416" r:id="rId22"/>
    <p:sldId id="417" r:id="rId23"/>
    <p:sldId id="419" r:id="rId24"/>
    <p:sldId id="410" r:id="rId25"/>
    <p:sldId id="411" r:id="rId26"/>
    <p:sldId id="412" r:id="rId27"/>
    <p:sldId id="413" r:id="rId28"/>
    <p:sldId id="414" r:id="rId29"/>
    <p:sldId id="420" r:id="rId30"/>
    <p:sldId id="421" r:id="rId31"/>
    <p:sldId id="422" r:id="rId32"/>
    <p:sldId id="423" r:id="rId33"/>
    <p:sldId id="424" r:id="rId34"/>
    <p:sldId id="425" r:id="rId35"/>
    <p:sldId id="415" r:id="rId36"/>
    <p:sldId id="426" r:id="rId37"/>
    <p:sldId id="427" r:id="rId38"/>
    <p:sldId id="428" r:id="rId39"/>
    <p:sldId id="429" r:id="rId40"/>
    <p:sldId id="432" r:id="rId41"/>
    <p:sldId id="430" r:id="rId42"/>
    <p:sldId id="431" r:id="rId43"/>
    <p:sldId id="395" r:id="rId44"/>
  </p:sldIdLst>
  <p:sldSz cx="9144000" cy="5143500" type="screen16x9"/>
  <p:notesSz cx="6858000" cy="9144000"/>
  <p:embeddedFontLst>
    <p:embeddedFont>
      <p:font typeface="Arial Black" panose="020B0604020202020204" pitchFamily="34" charset="0"/>
      <p:regular r:id="rId46"/>
      <p:bold r:id="rId47"/>
    </p:embeddedFont>
    <p:embeddedFont>
      <p:font typeface="Calibri" panose="020F0502020204030204" pitchFamily="34" charset="0"/>
      <p:regular r:id="rId48"/>
      <p:bold r:id="rId49"/>
      <p:italic r:id="rId50"/>
      <p:boldItalic r:id="rId51"/>
    </p:embeddedFont>
    <p:embeddedFont>
      <p:font typeface="Lato" panose="020F0502020204030203"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49" autoAdjust="0"/>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tlassian.com/git/tutorials/what-is-version-control" TargetMode="External"/><Relationship Id="rId7" Type="http://schemas.openxmlformats.org/officeDocument/2006/relationships/hyperlink" Target="https://insights.stackoverflow.com/survey/2020#most-popular-technologi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google.com/presentation/d/18TWTGsC2cTkPfsNaP2LizRAMGsy8zkiGF2UblHk2L60/edit#slide=id.g1d3e0d35b_0115" TargetMode="External"/><Relationship Id="rId5" Type="http://schemas.openxmlformats.org/officeDocument/2006/relationships/hyperlink" Target="https://guides.github.com/introduction/git-handbook/" TargetMode="External"/><Relationship Id="rId4" Type="http://schemas.openxmlformats.org/officeDocument/2006/relationships/hyperlink" Target="https://www.freecodecamp.org/news/what-is-git-and-how-to-use-it-c341b049ae61/#:~:text=Git%20is%20an%20Open%20Source%20Distributed%20Version%20Control%20System.&amp;text=So%20Git%20can%20be%20used,can%20add%20code%20in%20parallel."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13504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81889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15603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62632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1819560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2284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830880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635307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30861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016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d3f51098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5d3f51098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68929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348080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9760673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090190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889341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002218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270863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5667808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729599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315296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600827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90613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985998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654259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014827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12793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2017937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480140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00121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562186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d3f510981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 name="Google Shape;204;g5d3f510981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hlinkClick r:id="rId3"/>
              </a:rPr>
              <a:t>What is version control | </a:t>
            </a:r>
            <a:r>
              <a:rPr lang="en-US" dirty="0" err="1">
                <a:hlinkClick r:id="rId3"/>
              </a:rPr>
              <a:t>Atlassian</a:t>
            </a:r>
            <a:r>
              <a:rPr lang="en-US" dirty="0">
                <a:hlinkClick r:id="rId3"/>
              </a:rPr>
              <a:t> </a:t>
            </a:r>
            <a:r>
              <a:rPr lang="en-US" dirty="0" err="1">
                <a:hlinkClick r:id="rId3"/>
              </a:rPr>
              <a:t>Git</a:t>
            </a:r>
            <a:r>
              <a:rPr lang="en-US" dirty="0">
                <a:hlinkClick r:id="rId3"/>
              </a:rPr>
              <a:t> Tutorial</a:t>
            </a:r>
            <a:endParaRPr lang="en-US" dirty="0"/>
          </a:p>
          <a:p>
            <a:pPr marL="0" lvl="0" indent="0" algn="l" rtl="0">
              <a:lnSpc>
                <a:spcPct val="100000"/>
              </a:lnSpc>
              <a:spcBef>
                <a:spcPts val="0"/>
              </a:spcBef>
              <a:spcAft>
                <a:spcPts val="0"/>
              </a:spcAft>
              <a:buSzPts val="1400"/>
              <a:buNone/>
            </a:pPr>
            <a:r>
              <a:rPr lang="en-US" dirty="0">
                <a:hlinkClick r:id="rId4"/>
              </a:rPr>
              <a:t>An introduction to </a:t>
            </a:r>
            <a:r>
              <a:rPr lang="en-US" dirty="0" err="1">
                <a:hlinkClick r:id="rId4"/>
              </a:rPr>
              <a:t>Git</a:t>
            </a:r>
            <a:r>
              <a:rPr lang="en-US" dirty="0">
                <a:hlinkClick r:id="rId4"/>
              </a:rPr>
              <a:t>: what it is, and how to use it (freecodecamp.org)</a:t>
            </a:r>
            <a:endParaRPr lang="en-US" dirty="0"/>
          </a:p>
          <a:p>
            <a:pPr marL="0" lvl="0" indent="0" algn="l" rtl="0">
              <a:lnSpc>
                <a:spcPct val="100000"/>
              </a:lnSpc>
              <a:spcBef>
                <a:spcPts val="0"/>
              </a:spcBef>
              <a:spcAft>
                <a:spcPts val="0"/>
              </a:spcAft>
              <a:buSzPts val="1400"/>
              <a:buNone/>
            </a:pPr>
            <a:r>
              <a:rPr lang="en-US" dirty="0" err="1">
                <a:hlinkClick r:id="rId5"/>
              </a:rPr>
              <a:t>Git</a:t>
            </a:r>
            <a:r>
              <a:rPr lang="en-US" dirty="0">
                <a:hlinkClick r:id="rId5"/>
              </a:rPr>
              <a:t> Handbook · GitHub Guides</a:t>
            </a:r>
            <a:endParaRPr lang="en-US" dirty="0"/>
          </a:p>
          <a:p>
            <a:pPr marL="0" lvl="0" indent="0" algn="l" rtl="0">
              <a:lnSpc>
                <a:spcPct val="100000"/>
              </a:lnSpc>
              <a:spcBef>
                <a:spcPts val="0"/>
              </a:spcBef>
              <a:spcAft>
                <a:spcPts val="0"/>
              </a:spcAft>
              <a:buSzPts val="1400"/>
              <a:buNone/>
            </a:pPr>
            <a:r>
              <a:rPr lang="en-US" dirty="0">
                <a:hlinkClick r:id="rId6"/>
              </a:rPr>
              <a:t>The-Git-Tutorial.ppt - Google Slides</a:t>
            </a:r>
            <a:endParaRPr lang="en-US" dirty="0"/>
          </a:p>
          <a:p>
            <a:pPr marL="0" lvl="0" indent="0" algn="l" rtl="0">
              <a:lnSpc>
                <a:spcPct val="100000"/>
              </a:lnSpc>
              <a:spcBef>
                <a:spcPts val="0"/>
              </a:spcBef>
              <a:spcAft>
                <a:spcPts val="0"/>
              </a:spcAft>
              <a:buSzPts val="1400"/>
              <a:buNone/>
            </a:pPr>
            <a:r>
              <a:rPr lang="en-US" dirty="0">
                <a:hlinkClick r:id="rId7"/>
              </a:rPr>
              <a:t>Stack Overflow Developer Survey 2020</a:t>
            </a:r>
            <a:endParaRPr dirty="0"/>
          </a:p>
        </p:txBody>
      </p:sp>
    </p:spTree>
    <p:extLst>
      <p:ext uri="{BB962C8B-B14F-4D97-AF65-F5344CB8AC3E}">
        <p14:creationId xmlns:p14="http://schemas.microsoft.com/office/powerpoint/2010/main" val="20945315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994467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533519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14952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5e2ff82a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5e2ff82a2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26107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245973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5351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88016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44239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d3f51098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5d3f5109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911302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9"/>
        <p:cNvGrpSpPr/>
        <p:nvPr/>
      </p:nvGrpSpPr>
      <p:grpSpPr>
        <a:xfrm>
          <a:off x="0" y="0"/>
          <a:ext cx="0" cy="0"/>
          <a:chOff x="0" y="0"/>
          <a:chExt cx="0" cy="0"/>
        </a:xfrm>
      </p:grpSpPr>
      <p:sp>
        <p:nvSpPr>
          <p:cNvPr id="10" name="Google Shape;10;p2"/>
          <p:cNvSpPr/>
          <p:nvPr/>
        </p:nvSpPr>
        <p:spPr>
          <a:xfrm rot="10800000">
            <a:off x="1404025" y="25489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9" name="Google Shape;19;p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20" name="Google Shape;20;p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4"/>
        <p:cNvGrpSpPr/>
        <p:nvPr/>
      </p:nvGrpSpPr>
      <p:grpSpPr>
        <a:xfrm>
          <a:off x="0" y="0"/>
          <a:ext cx="0" cy="0"/>
          <a:chOff x="0" y="0"/>
          <a:chExt cx="0" cy="0"/>
        </a:xfrm>
      </p:grpSpPr>
      <p:sp>
        <p:nvSpPr>
          <p:cNvPr id="95" name="Google Shape;95;p11"/>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6" name="Google Shape;96;p11"/>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7" name="Google Shape;9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98"/>
        <p:cNvGrpSpPr/>
        <p:nvPr/>
      </p:nvGrpSpPr>
      <p:grpSpPr>
        <a:xfrm>
          <a:off x="0" y="0"/>
          <a:ext cx="0" cy="0"/>
          <a:chOff x="0" y="0"/>
          <a:chExt cx="0" cy="0"/>
        </a:xfrm>
      </p:grpSpPr>
      <p:sp>
        <p:nvSpPr>
          <p:cNvPr id="99" name="Google Shape;99;p12"/>
          <p:cNvSpPr/>
          <p:nvPr/>
        </p:nvSpPr>
        <p:spPr>
          <a:xfrm rot="10800000">
            <a:off x="1404025" y="25489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2"/>
          <p:cNvSpPr/>
          <p:nvPr/>
        </p:nvSpPr>
        <p:spPr>
          <a:xfrm rot="10800000" flipH="1">
            <a:off x="1404025" y="46600"/>
            <a:ext cx="3121800" cy="2502300"/>
          </a:xfrm>
          <a:prstGeom prst="parallelogram">
            <a:avLst>
              <a:gd name="adj" fmla="val 55860"/>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2"/>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2"/>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2"/>
          <p:cNvSpPr/>
          <p:nvPr/>
        </p:nvSpPr>
        <p:spPr>
          <a:xfrm>
            <a:off x="0" y="466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2"/>
          <p:cNvSpPr/>
          <p:nvPr/>
        </p:nvSpPr>
        <p:spPr>
          <a:xfrm flipH="1">
            <a:off x="0" y="2548900"/>
            <a:ext cx="3121800" cy="2502300"/>
          </a:xfrm>
          <a:prstGeom prst="parallelogram">
            <a:avLst>
              <a:gd name="adj" fmla="val 55860"/>
            </a:avLst>
          </a:prstGeom>
          <a:solidFill>
            <a:srgbClr val="87C5AE">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2"/>
          <p:cNvSpPr/>
          <p:nvPr/>
        </p:nvSpPr>
        <p:spPr>
          <a:xfrm rot="5400000">
            <a:off x="-1450150" y="1671525"/>
            <a:ext cx="4647600" cy="17472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2"/>
          <p:cNvSpPr txBox="1">
            <a:spLocks noGrp="1"/>
          </p:cNvSpPr>
          <p:nvPr>
            <p:ph type="title"/>
          </p:nvPr>
        </p:nvSpPr>
        <p:spPr>
          <a:xfrm>
            <a:off x="2532625" y="1515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108" name="Google Shape;108;p12"/>
          <p:cNvSpPr txBox="1">
            <a:spLocks noGrp="1"/>
          </p:cNvSpPr>
          <p:nvPr>
            <p:ph type="subTitle" idx="1"/>
          </p:nvPr>
        </p:nvSpPr>
        <p:spPr>
          <a:xfrm>
            <a:off x="4713325" y="2121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87C5AE"/>
                </a:solidFill>
                <a:latin typeface="Muli"/>
                <a:ea typeface="Muli"/>
                <a:cs typeface="Muli"/>
                <a:sym typeface="Muli"/>
              </a:defRPr>
            </a:lvl1pPr>
            <a:lvl2pPr lvl="1" algn="l">
              <a:lnSpc>
                <a:spcPct val="115000"/>
              </a:lnSpc>
              <a:spcBef>
                <a:spcPts val="1600"/>
              </a:spcBef>
              <a:spcAft>
                <a:spcPts val="0"/>
              </a:spcAft>
              <a:buSzPts val="1400"/>
              <a:buNone/>
              <a:defRPr>
                <a:solidFill>
                  <a:srgbClr val="87C5AE"/>
                </a:solidFill>
                <a:latin typeface="Muli"/>
                <a:ea typeface="Muli"/>
                <a:cs typeface="Muli"/>
                <a:sym typeface="Muli"/>
              </a:defRPr>
            </a:lvl2pPr>
            <a:lvl3pPr lvl="2" algn="l">
              <a:lnSpc>
                <a:spcPct val="115000"/>
              </a:lnSpc>
              <a:spcBef>
                <a:spcPts val="1600"/>
              </a:spcBef>
              <a:spcAft>
                <a:spcPts val="0"/>
              </a:spcAft>
              <a:buSzPts val="1400"/>
              <a:buNone/>
              <a:defRPr>
                <a:solidFill>
                  <a:srgbClr val="87C5AE"/>
                </a:solidFill>
                <a:latin typeface="Muli"/>
                <a:ea typeface="Muli"/>
                <a:cs typeface="Muli"/>
                <a:sym typeface="Muli"/>
              </a:defRPr>
            </a:lvl3pPr>
            <a:lvl4pPr lvl="3" algn="l">
              <a:lnSpc>
                <a:spcPct val="115000"/>
              </a:lnSpc>
              <a:spcBef>
                <a:spcPts val="1600"/>
              </a:spcBef>
              <a:spcAft>
                <a:spcPts val="0"/>
              </a:spcAft>
              <a:buSzPts val="1400"/>
              <a:buNone/>
              <a:defRPr>
                <a:solidFill>
                  <a:srgbClr val="87C5AE"/>
                </a:solidFill>
                <a:latin typeface="Muli"/>
                <a:ea typeface="Muli"/>
                <a:cs typeface="Muli"/>
                <a:sym typeface="Muli"/>
              </a:defRPr>
            </a:lvl4pPr>
            <a:lvl5pPr lvl="4" algn="l">
              <a:lnSpc>
                <a:spcPct val="115000"/>
              </a:lnSpc>
              <a:spcBef>
                <a:spcPts val="1600"/>
              </a:spcBef>
              <a:spcAft>
                <a:spcPts val="0"/>
              </a:spcAft>
              <a:buSzPts val="1400"/>
              <a:buNone/>
              <a:defRPr>
                <a:solidFill>
                  <a:srgbClr val="87C5AE"/>
                </a:solidFill>
                <a:latin typeface="Muli"/>
                <a:ea typeface="Muli"/>
                <a:cs typeface="Muli"/>
                <a:sym typeface="Muli"/>
              </a:defRPr>
            </a:lvl5pPr>
            <a:lvl6pPr lvl="5" algn="l">
              <a:lnSpc>
                <a:spcPct val="115000"/>
              </a:lnSpc>
              <a:spcBef>
                <a:spcPts val="1600"/>
              </a:spcBef>
              <a:spcAft>
                <a:spcPts val="0"/>
              </a:spcAft>
              <a:buSzPts val="1400"/>
              <a:buNone/>
              <a:defRPr>
                <a:solidFill>
                  <a:srgbClr val="87C5AE"/>
                </a:solidFill>
                <a:latin typeface="Muli"/>
                <a:ea typeface="Muli"/>
                <a:cs typeface="Muli"/>
                <a:sym typeface="Muli"/>
              </a:defRPr>
            </a:lvl6pPr>
            <a:lvl7pPr lvl="6" algn="l">
              <a:lnSpc>
                <a:spcPct val="115000"/>
              </a:lnSpc>
              <a:spcBef>
                <a:spcPts val="1600"/>
              </a:spcBef>
              <a:spcAft>
                <a:spcPts val="0"/>
              </a:spcAft>
              <a:buSzPts val="1400"/>
              <a:buNone/>
              <a:defRPr>
                <a:solidFill>
                  <a:srgbClr val="87C5AE"/>
                </a:solidFill>
                <a:latin typeface="Muli"/>
                <a:ea typeface="Muli"/>
                <a:cs typeface="Muli"/>
                <a:sym typeface="Muli"/>
              </a:defRPr>
            </a:lvl7pPr>
            <a:lvl8pPr lvl="7" algn="l">
              <a:lnSpc>
                <a:spcPct val="115000"/>
              </a:lnSpc>
              <a:spcBef>
                <a:spcPts val="1600"/>
              </a:spcBef>
              <a:spcAft>
                <a:spcPts val="0"/>
              </a:spcAft>
              <a:buSzPts val="1400"/>
              <a:buNone/>
              <a:defRPr>
                <a:solidFill>
                  <a:srgbClr val="87C5AE"/>
                </a:solidFill>
                <a:latin typeface="Muli"/>
                <a:ea typeface="Muli"/>
                <a:cs typeface="Muli"/>
                <a:sym typeface="Muli"/>
              </a:defRPr>
            </a:lvl8pPr>
            <a:lvl9pPr lvl="8" algn="l">
              <a:lnSpc>
                <a:spcPct val="115000"/>
              </a:lnSpc>
              <a:spcBef>
                <a:spcPts val="1600"/>
              </a:spcBef>
              <a:spcAft>
                <a:spcPts val="1600"/>
              </a:spcAft>
              <a:buSzPts val="1400"/>
              <a:buNone/>
              <a:defRPr>
                <a:solidFill>
                  <a:srgbClr val="87C5AE"/>
                </a:solidFill>
                <a:latin typeface="Muli"/>
                <a:ea typeface="Muli"/>
                <a:cs typeface="Muli"/>
                <a:sym typeface="Muli"/>
              </a:defRPr>
            </a:lvl9pPr>
          </a:lstStyle>
          <a:p>
            <a:endParaRPr/>
          </a:p>
        </p:txBody>
      </p:sp>
      <p:sp>
        <p:nvSpPr>
          <p:cNvPr id="109" name="Google Shape;109;p12"/>
          <p:cNvSpPr txBox="1">
            <a:spLocks noGrp="1"/>
          </p:cNvSpPr>
          <p:nvPr>
            <p:ph type="subTitle" idx="2"/>
          </p:nvPr>
        </p:nvSpPr>
        <p:spPr>
          <a:xfrm>
            <a:off x="6444050" y="2503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1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12" name="Google Shape;112;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113"/>
        <p:cNvGrpSpPr/>
        <p:nvPr/>
      </p:nvGrpSpPr>
      <p:grpSpPr>
        <a:xfrm>
          <a:off x="0" y="0"/>
          <a:ext cx="0" cy="0"/>
          <a:chOff x="0" y="0"/>
          <a:chExt cx="0" cy="0"/>
        </a:xfrm>
      </p:grpSpPr>
      <p:sp>
        <p:nvSpPr>
          <p:cNvPr id="114" name="Google Shape;114;p14"/>
          <p:cNvSpPr/>
          <p:nvPr/>
        </p:nvSpPr>
        <p:spPr>
          <a:xfrm>
            <a:off x="7119100" y="0"/>
            <a:ext cx="2025000" cy="5143500"/>
          </a:xfrm>
          <a:prstGeom prst="rect">
            <a:avLst/>
          </a:prstGeom>
          <a:solidFill>
            <a:srgbClr val="85C4AC">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4"/>
          <p:cNvSpPr/>
          <p:nvPr/>
        </p:nvSpPr>
        <p:spPr>
          <a:xfrm>
            <a:off x="0" y="0"/>
            <a:ext cx="2147700" cy="5143500"/>
          </a:xfrm>
          <a:prstGeom prst="rect">
            <a:avLst/>
          </a:prstGeom>
          <a:solidFill>
            <a:srgbClr val="68998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4"/>
          <p:cNvSpPr/>
          <p:nvPr/>
        </p:nvSpPr>
        <p:spPr>
          <a:xfrm>
            <a:off x="2147700" y="0"/>
            <a:ext cx="2595000" cy="5143500"/>
          </a:xfrm>
          <a:prstGeom prst="rect">
            <a:avLst/>
          </a:prstGeom>
          <a:solidFill>
            <a:srgbClr val="74AB96">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4"/>
          <p:cNvSpPr/>
          <p:nvPr/>
        </p:nvSpPr>
        <p:spPr>
          <a:xfrm>
            <a:off x="4727500" y="0"/>
            <a:ext cx="2391600" cy="5143500"/>
          </a:xfrm>
          <a:prstGeom prst="rect">
            <a:avLst/>
          </a:prstGeom>
          <a:solidFill>
            <a:srgbClr val="7CB8A1">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121" name="Google Shape;12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22" name="Google Shape;122;p1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latin typeface="Muli"/>
                <a:ea typeface="Muli"/>
                <a:cs typeface="Muli"/>
                <a:sym typeface="Muli"/>
              </a:defRPr>
            </a:lvl2pPr>
            <a:lvl3pPr lvl="2" algn="l">
              <a:lnSpc>
                <a:spcPct val="115000"/>
              </a:lnSpc>
              <a:spcBef>
                <a:spcPts val="1600"/>
              </a:spcBef>
              <a:spcAft>
                <a:spcPts val="0"/>
              </a:spcAft>
              <a:buSzPts val="1400"/>
              <a:buNone/>
              <a:defRPr>
                <a:solidFill>
                  <a:srgbClr val="FFFFFF"/>
                </a:solidFill>
                <a:latin typeface="Muli"/>
                <a:ea typeface="Muli"/>
                <a:cs typeface="Muli"/>
                <a:sym typeface="Muli"/>
              </a:defRPr>
            </a:lvl3pPr>
            <a:lvl4pPr lvl="3" algn="l">
              <a:lnSpc>
                <a:spcPct val="115000"/>
              </a:lnSpc>
              <a:spcBef>
                <a:spcPts val="1600"/>
              </a:spcBef>
              <a:spcAft>
                <a:spcPts val="0"/>
              </a:spcAft>
              <a:buSzPts val="1400"/>
              <a:buNone/>
              <a:defRPr>
                <a:solidFill>
                  <a:srgbClr val="FFFFFF"/>
                </a:solidFill>
                <a:latin typeface="Muli"/>
                <a:ea typeface="Muli"/>
                <a:cs typeface="Muli"/>
                <a:sym typeface="Muli"/>
              </a:defRPr>
            </a:lvl4pPr>
            <a:lvl5pPr lvl="4" algn="l">
              <a:lnSpc>
                <a:spcPct val="115000"/>
              </a:lnSpc>
              <a:spcBef>
                <a:spcPts val="1600"/>
              </a:spcBef>
              <a:spcAft>
                <a:spcPts val="0"/>
              </a:spcAft>
              <a:buSzPts val="1400"/>
              <a:buNone/>
              <a:defRPr>
                <a:solidFill>
                  <a:srgbClr val="FFFFFF"/>
                </a:solidFill>
                <a:latin typeface="Muli"/>
                <a:ea typeface="Muli"/>
                <a:cs typeface="Muli"/>
                <a:sym typeface="Muli"/>
              </a:defRPr>
            </a:lvl5pPr>
            <a:lvl6pPr lvl="5" algn="l">
              <a:lnSpc>
                <a:spcPct val="115000"/>
              </a:lnSpc>
              <a:spcBef>
                <a:spcPts val="1600"/>
              </a:spcBef>
              <a:spcAft>
                <a:spcPts val="0"/>
              </a:spcAft>
              <a:buSzPts val="1400"/>
              <a:buNone/>
              <a:defRPr>
                <a:solidFill>
                  <a:srgbClr val="FFFFFF"/>
                </a:solidFill>
                <a:latin typeface="Muli"/>
                <a:ea typeface="Muli"/>
                <a:cs typeface="Muli"/>
                <a:sym typeface="Muli"/>
              </a:defRPr>
            </a:lvl6pPr>
            <a:lvl7pPr lvl="6" algn="l">
              <a:lnSpc>
                <a:spcPct val="115000"/>
              </a:lnSpc>
              <a:spcBef>
                <a:spcPts val="1600"/>
              </a:spcBef>
              <a:spcAft>
                <a:spcPts val="0"/>
              </a:spcAft>
              <a:buSzPts val="1400"/>
              <a:buNone/>
              <a:defRPr>
                <a:solidFill>
                  <a:srgbClr val="FFFFFF"/>
                </a:solidFill>
                <a:latin typeface="Muli"/>
                <a:ea typeface="Muli"/>
                <a:cs typeface="Muli"/>
                <a:sym typeface="Muli"/>
              </a:defRPr>
            </a:lvl7pPr>
            <a:lvl8pPr lvl="7" algn="l">
              <a:lnSpc>
                <a:spcPct val="115000"/>
              </a:lnSpc>
              <a:spcBef>
                <a:spcPts val="1600"/>
              </a:spcBef>
              <a:spcAft>
                <a:spcPts val="0"/>
              </a:spcAft>
              <a:buSzPts val="1400"/>
              <a:buNone/>
              <a:defRPr>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15"/>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125" name="Google Shape;125;p15"/>
          <p:cNvSpPr txBox="1">
            <a:spLocks noGrp="1"/>
          </p:cNvSpPr>
          <p:nvPr>
            <p:ph type="body" idx="1"/>
          </p:nvPr>
        </p:nvSpPr>
        <p:spPr>
          <a:xfrm>
            <a:off x="370475" y="1348400"/>
            <a:ext cx="84600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126" name="Google Shape;12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127" name="Google Shape;127;p15"/>
          <p:cNvGrpSpPr/>
          <p:nvPr/>
        </p:nvGrpSpPr>
        <p:grpSpPr>
          <a:xfrm rot="-5400000">
            <a:off x="-47651" y="696877"/>
            <a:ext cx="649715" cy="69000"/>
            <a:chOff x="684763" y="3506750"/>
            <a:chExt cx="3536825" cy="69000"/>
          </a:xfrm>
        </p:grpSpPr>
        <p:sp>
          <p:nvSpPr>
            <p:cNvPr id="128" name="Google Shape;128;p15"/>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5"/>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5"/>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5"/>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2" name="Google Shape;132;p15"/>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3"/>
        <p:cNvGrpSpPr/>
        <p:nvPr/>
      </p:nvGrpSpPr>
      <p:grpSpPr>
        <a:xfrm>
          <a:off x="0" y="0"/>
          <a:ext cx="0" cy="0"/>
          <a:chOff x="0" y="0"/>
          <a:chExt cx="0" cy="0"/>
        </a:xfrm>
      </p:grpSpPr>
      <p:sp>
        <p:nvSpPr>
          <p:cNvPr id="134" name="Google Shape;134;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35" name="Google Shape;135;p1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6" name="Google Shape;136;p1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37" name="Google Shape;137;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0" name="Google Shape;140;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143" name="Google Shape;143;p1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144" name="Google Shape;14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5"/>
        <p:cNvGrpSpPr/>
        <p:nvPr/>
      </p:nvGrpSpPr>
      <p:grpSpPr>
        <a:xfrm>
          <a:off x="0" y="0"/>
          <a:ext cx="0" cy="0"/>
          <a:chOff x="0" y="0"/>
          <a:chExt cx="0" cy="0"/>
        </a:xfrm>
      </p:grpSpPr>
      <p:sp>
        <p:nvSpPr>
          <p:cNvPr id="146" name="Google Shape;146;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47" name="Google Shape;14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8"/>
        <p:cNvGrpSpPr/>
        <p:nvPr/>
      </p:nvGrpSpPr>
      <p:grpSpPr>
        <a:xfrm>
          <a:off x="0" y="0"/>
          <a:ext cx="0" cy="0"/>
          <a:chOff x="0" y="0"/>
          <a:chExt cx="0" cy="0"/>
        </a:xfrm>
      </p:grpSpPr>
      <p:sp>
        <p:nvSpPr>
          <p:cNvPr id="149" name="Google Shape;149;p2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51" name="Google Shape;151;p2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52" name="Google Shape;152;p2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53" name="Google Shape;153;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23" name="Google Shape;23;p3"/>
          <p:cNvSpPr txBox="1">
            <a:spLocks noGrp="1"/>
          </p:cNvSpPr>
          <p:nvPr>
            <p:ph type="body" idx="1"/>
          </p:nvPr>
        </p:nvSpPr>
        <p:spPr>
          <a:xfrm>
            <a:off x="370475" y="1348400"/>
            <a:ext cx="38913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grpSp>
        <p:nvGrpSpPr>
          <p:cNvPr id="25" name="Google Shape;25;p3"/>
          <p:cNvGrpSpPr/>
          <p:nvPr/>
        </p:nvGrpSpPr>
        <p:grpSpPr>
          <a:xfrm rot="-5400000">
            <a:off x="-47651" y="696877"/>
            <a:ext cx="649715" cy="69000"/>
            <a:chOff x="684763" y="3506750"/>
            <a:chExt cx="3536825" cy="69000"/>
          </a:xfrm>
        </p:grpSpPr>
        <p:sp>
          <p:nvSpPr>
            <p:cNvPr id="26" name="Google Shape;26;p3"/>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3"/>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3"/>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 name="Google Shape;30;p3"/>
          <p:cNvSpPr txBox="1">
            <a:spLocks noGrp="1"/>
          </p:cNvSpPr>
          <p:nvPr>
            <p:ph type="subTitle" idx="2"/>
          </p:nvPr>
        </p:nvSpPr>
        <p:spPr>
          <a:xfrm>
            <a:off x="370483" y="941525"/>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31" name="Google Shape;31;p3"/>
          <p:cNvSpPr txBox="1">
            <a:spLocks noGrp="1"/>
          </p:cNvSpPr>
          <p:nvPr>
            <p:ph type="body" idx="3"/>
          </p:nvPr>
        </p:nvSpPr>
        <p:spPr>
          <a:xfrm>
            <a:off x="4581150" y="1348400"/>
            <a:ext cx="38913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Font typeface="Muli"/>
              <a:buChar char="●"/>
              <a:defRPr>
                <a:latin typeface="Muli"/>
                <a:ea typeface="Muli"/>
                <a:cs typeface="Muli"/>
                <a:sym typeface="Muli"/>
              </a:defRPr>
            </a:lvl1pPr>
            <a:lvl2pPr marL="914400" lvl="1" indent="-317500" algn="l">
              <a:lnSpc>
                <a:spcPct val="115000"/>
              </a:lnSpc>
              <a:spcBef>
                <a:spcPts val="1600"/>
              </a:spcBef>
              <a:spcAft>
                <a:spcPts val="0"/>
              </a:spcAft>
              <a:buSzPts val="1400"/>
              <a:buFont typeface="Muli"/>
              <a:buChar char="○"/>
              <a:defRPr>
                <a:latin typeface="Muli"/>
                <a:ea typeface="Muli"/>
                <a:cs typeface="Muli"/>
                <a:sym typeface="Muli"/>
              </a:defRPr>
            </a:lvl2pPr>
            <a:lvl3pPr marL="1371600" lvl="2" indent="-317500" algn="l">
              <a:lnSpc>
                <a:spcPct val="115000"/>
              </a:lnSpc>
              <a:spcBef>
                <a:spcPts val="1600"/>
              </a:spcBef>
              <a:spcAft>
                <a:spcPts val="0"/>
              </a:spcAft>
              <a:buSzPts val="1400"/>
              <a:buFont typeface="Muli"/>
              <a:buChar char="■"/>
              <a:defRPr>
                <a:latin typeface="Muli"/>
                <a:ea typeface="Muli"/>
                <a:cs typeface="Muli"/>
                <a:sym typeface="Muli"/>
              </a:defRPr>
            </a:lvl3pPr>
            <a:lvl4pPr marL="1828800" lvl="3" indent="-317500" algn="l">
              <a:lnSpc>
                <a:spcPct val="115000"/>
              </a:lnSpc>
              <a:spcBef>
                <a:spcPts val="1600"/>
              </a:spcBef>
              <a:spcAft>
                <a:spcPts val="0"/>
              </a:spcAft>
              <a:buSzPts val="1400"/>
              <a:buFont typeface="Muli"/>
              <a:buChar char="●"/>
              <a:defRPr>
                <a:latin typeface="Muli"/>
                <a:ea typeface="Muli"/>
                <a:cs typeface="Muli"/>
                <a:sym typeface="Muli"/>
              </a:defRPr>
            </a:lvl4pPr>
            <a:lvl5pPr marL="2286000" lvl="4" indent="-317500" algn="l">
              <a:lnSpc>
                <a:spcPct val="115000"/>
              </a:lnSpc>
              <a:spcBef>
                <a:spcPts val="1600"/>
              </a:spcBef>
              <a:spcAft>
                <a:spcPts val="0"/>
              </a:spcAft>
              <a:buSzPts val="1400"/>
              <a:buFont typeface="Muli"/>
              <a:buChar char="○"/>
              <a:defRPr>
                <a:latin typeface="Muli"/>
                <a:ea typeface="Muli"/>
                <a:cs typeface="Muli"/>
                <a:sym typeface="Muli"/>
              </a:defRPr>
            </a:lvl5pPr>
            <a:lvl6pPr marL="2743200" lvl="5" indent="-317500" algn="l">
              <a:lnSpc>
                <a:spcPct val="115000"/>
              </a:lnSpc>
              <a:spcBef>
                <a:spcPts val="1600"/>
              </a:spcBef>
              <a:spcAft>
                <a:spcPts val="0"/>
              </a:spcAft>
              <a:buSzPts val="1400"/>
              <a:buFont typeface="Muli"/>
              <a:buChar char="■"/>
              <a:defRPr>
                <a:latin typeface="Muli"/>
                <a:ea typeface="Muli"/>
                <a:cs typeface="Muli"/>
                <a:sym typeface="Muli"/>
              </a:defRPr>
            </a:lvl6pPr>
            <a:lvl7pPr marL="3200400" lvl="6" indent="-317500" algn="l">
              <a:lnSpc>
                <a:spcPct val="115000"/>
              </a:lnSpc>
              <a:spcBef>
                <a:spcPts val="1600"/>
              </a:spcBef>
              <a:spcAft>
                <a:spcPts val="0"/>
              </a:spcAft>
              <a:buSzPts val="1400"/>
              <a:buFont typeface="Muli"/>
              <a:buChar char="●"/>
              <a:defRPr>
                <a:latin typeface="Muli"/>
                <a:ea typeface="Muli"/>
                <a:cs typeface="Muli"/>
                <a:sym typeface="Muli"/>
              </a:defRPr>
            </a:lvl7pPr>
            <a:lvl8pPr marL="3657600" lvl="7" indent="-317500" algn="l">
              <a:lnSpc>
                <a:spcPct val="115000"/>
              </a:lnSpc>
              <a:spcBef>
                <a:spcPts val="1600"/>
              </a:spcBef>
              <a:spcAft>
                <a:spcPts val="0"/>
              </a:spcAft>
              <a:buSzPts val="1400"/>
              <a:buFont typeface="Muli"/>
              <a:buChar char="○"/>
              <a:defRPr>
                <a:latin typeface="Muli"/>
                <a:ea typeface="Muli"/>
                <a:cs typeface="Muli"/>
                <a:sym typeface="Muli"/>
              </a:defRPr>
            </a:lvl8pPr>
            <a:lvl9pPr marL="4114800" lvl="8" indent="-317500" algn="l">
              <a:lnSpc>
                <a:spcPct val="115000"/>
              </a:lnSpc>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4"/>
        <p:cNvGrpSpPr/>
        <p:nvPr/>
      </p:nvGrpSpPr>
      <p:grpSpPr>
        <a:xfrm>
          <a:off x="0" y="0"/>
          <a:ext cx="0" cy="0"/>
          <a:chOff x="0" y="0"/>
          <a:chExt cx="0" cy="0"/>
        </a:xfrm>
      </p:grpSpPr>
      <p:sp>
        <p:nvSpPr>
          <p:cNvPr id="155" name="Google Shape;155;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156" name="Google Shape;156;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7"/>
        <p:cNvGrpSpPr/>
        <p:nvPr/>
      </p:nvGrpSpPr>
      <p:grpSpPr>
        <a:xfrm>
          <a:off x="0" y="0"/>
          <a:ext cx="0" cy="0"/>
          <a:chOff x="0" y="0"/>
          <a:chExt cx="0" cy="0"/>
        </a:xfrm>
      </p:grpSpPr>
      <p:sp>
        <p:nvSpPr>
          <p:cNvPr id="158" name="Google Shape;158;p2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59" name="Google Shape;159;p2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160" name="Google Shape;160;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61"/>
        <p:cNvGrpSpPr/>
        <p:nvPr/>
      </p:nvGrpSpPr>
      <p:grpSpPr>
        <a:xfrm>
          <a:off x="0" y="0"/>
          <a:ext cx="0" cy="0"/>
          <a:chOff x="0" y="0"/>
          <a:chExt cx="0" cy="0"/>
        </a:xfrm>
      </p:grpSpPr>
      <p:sp>
        <p:nvSpPr>
          <p:cNvPr id="162" name="Google Shape;16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23"/>
          <p:cNvSpPr txBox="1">
            <a:spLocks noGrp="1"/>
          </p:cNvSpPr>
          <p:nvPr>
            <p:ph type="title"/>
          </p:nvPr>
        </p:nvSpPr>
        <p:spPr>
          <a:xfrm>
            <a:off x="391150" y="264025"/>
            <a:ext cx="4058100" cy="1075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Muli"/>
                <a:ea typeface="Muli"/>
                <a:cs typeface="Muli"/>
                <a:sym typeface="Muli"/>
              </a:defRPr>
            </a:lvl1pPr>
            <a:lvl2pPr lvl="1" algn="l">
              <a:lnSpc>
                <a:spcPct val="100000"/>
              </a:lnSpc>
              <a:spcBef>
                <a:spcPts val="0"/>
              </a:spcBef>
              <a:spcAft>
                <a:spcPts val="0"/>
              </a:spcAft>
              <a:buSzPts val="2800"/>
              <a:buNone/>
              <a:defRPr>
                <a:latin typeface="Muli"/>
                <a:ea typeface="Muli"/>
                <a:cs typeface="Muli"/>
                <a:sym typeface="Muli"/>
              </a:defRPr>
            </a:lvl2pPr>
            <a:lvl3pPr lvl="2" algn="l">
              <a:lnSpc>
                <a:spcPct val="100000"/>
              </a:lnSpc>
              <a:spcBef>
                <a:spcPts val="0"/>
              </a:spcBef>
              <a:spcAft>
                <a:spcPts val="0"/>
              </a:spcAft>
              <a:buSzPts val="2800"/>
              <a:buNone/>
              <a:defRPr>
                <a:latin typeface="Muli"/>
                <a:ea typeface="Muli"/>
                <a:cs typeface="Muli"/>
                <a:sym typeface="Muli"/>
              </a:defRPr>
            </a:lvl3pPr>
            <a:lvl4pPr lvl="3" algn="l">
              <a:lnSpc>
                <a:spcPct val="100000"/>
              </a:lnSpc>
              <a:spcBef>
                <a:spcPts val="0"/>
              </a:spcBef>
              <a:spcAft>
                <a:spcPts val="0"/>
              </a:spcAft>
              <a:buSzPts val="2800"/>
              <a:buNone/>
              <a:defRPr>
                <a:latin typeface="Muli"/>
                <a:ea typeface="Muli"/>
                <a:cs typeface="Muli"/>
                <a:sym typeface="Muli"/>
              </a:defRPr>
            </a:lvl4pPr>
            <a:lvl5pPr lvl="4" algn="l">
              <a:lnSpc>
                <a:spcPct val="100000"/>
              </a:lnSpc>
              <a:spcBef>
                <a:spcPts val="0"/>
              </a:spcBef>
              <a:spcAft>
                <a:spcPts val="0"/>
              </a:spcAft>
              <a:buSzPts val="2800"/>
              <a:buNone/>
              <a:defRPr>
                <a:latin typeface="Muli"/>
                <a:ea typeface="Muli"/>
                <a:cs typeface="Muli"/>
                <a:sym typeface="Muli"/>
              </a:defRPr>
            </a:lvl5pPr>
            <a:lvl6pPr lvl="5" algn="l">
              <a:lnSpc>
                <a:spcPct val="100000"/>
              </a:lnSpc>
              <a:spcBef>
                <a:spcPts val="0"/>
              </a:spcBef>
              <a:spcAft>
                <a:spcPts val="0"/>
              </a:spcAft>
              <a:buSzPts val="2800"/>
              <a:buNone/>
              <a:defRPr>
                <a:latin typeface="Muli"/>
                <a:ea typeface="Muli"/>
                <a:cs typeface="Muli"/>
                <a:sym typeface="Muli"/>
              </a:defRPr>
            </a:lvl6pPr>
            <a:lvl7pPr lvl="6" algn="l">
              <a:lnSpc>
                <a:spcPct val="100000"/>
              </a:lnSpc>
              <a:spcBef>
                <a:spcPts val="0"/>
              </a:spcBef>
              <a:spcAft>
                <a:spcPts val="0"/>
              </a:spcAft>
              <a:buSzPts val="2800"/>
              <a:buNone/>
              <a:defRPr>
                <a:latin typeface="Muli"/>
                <a:ea typeface="Muli"/>
                <a:cs typeface="Muli"/>
                <a:sym typeface="Muli"/>
              </a:defRPr>
            </a:lvl7pPr>
            <a:lvl8pPr lvl="7" algn="l">
              <a:lnSpc>
                <a:spcPct val="100000"/>
              </a:lnSpc>
              <a:spcBef>
                <a:spcPts val="0"/>
              </a:spcBef>
              <a:spcAft>
                <a:spcPts val="0"/>
              </a:spcAft>
              <a:buSzPts val="2800"/>
              <a:buNone/>
              <a:defRPr>
                <a:latin typeface="Muli"/>
                <a:ea typeface="Muli"/>
                <a:cs typeface="Muli"/>
                <a:sym typeface="Muli"/>
              </a:defRPr>
            </a:lvl8pPr>
            <a:lvl9pPr lvl="8" algn="l">
              <a:lnSpc>
                <a:spcPct val="100000"/>
              </a:lnSpc>
              <a:spcBef>
                <a:spcPts val="0"/>
              </a:spcBef>
              <a:spcAft>
                <a:spcPts val="0"/>
              </a:spcAft>
              <a:buSzPts val="2800"/>
              <a:buNone/>
              <a:defRPr>
                <a:latin typeface="Muli"/>
                <a:ea typeface="Muli"/>
                <a:cs typeface="Muli"/>
                <a:sym typeface="Muli"/>
              </a:defRPr>
            </a:lvl9pPr>
          </a:lstStyle>
          <a:p>
            <a:endParaRPr/>
          </a:p>
        </p:txBody>
      </p:sp>
      <p:sp>
        <p:nvSpPr>
          <p:cNvPr id="164" name="Google Shape;164;p23"/>
          <p:cNvSpPr txBox="1">
            <a:spLocks noGrp="1"/>
          </p:cNvSpPr>
          <p:nvPr>
            <p:ph type="body" idx="1"/>
          </p:nvPr>
        </p:nvSpPr>
        <p:spPr>
          <a:xfrm>
            <a:off x="547600" y="1388425"/>
            <a:ext cx="3598500" cy="3668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65"/>
        <p:cNvGrpSpPr/>
        <p:nvPr/>
      </p:nvGrpSpPr>
      <p:grpSpPr>
        <a:xfrm>
          <a:off x="0" y="0"/>
          <a:ext cx="0" cy="0"/>
          <a:chOff x="0" y="0"/>
          <a:chExt cx="0" cy="0"/>
        </a:xfrm>
      </p:grpSpPr>
      <p:sp>
        <p:nvSpPr>
          <p:cNvPr id="166" name="Google Shape;16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67" name="Google Shape;167;p24"/>
          <p:cNvSpPr/>
          <p:nvPr/>
        </p:nvSpPr>
        <p:spPr>
          <a:xfrm>
            <a:off x="0" y="0"/>
            <a:ext cx="37785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4"/>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defRPr>
            </a:lvl2pPr>
            <a:lvl3pPr lvl="2" algn="l">
              <a:lnSpc>
                <a:spcPct val="100000"/>
              </a:lnSpc>
              <a:spcBef>
                <a:spcPts val="0"/>
              </a:spcBef>
              <a:spcAft>
                <a:spcPts val="0"/>
              </a:spcAft>
              <a:buSzPts val="2800"/>
              <a:buNone/>
              <a:defRPr sz="3600">
                <a:solidFill>
                  <a:srgbClr val="FFFFFF"/>
                </a:solidFill>
              </a:defRPr>
            </a:lvl3pPr>
            <a:lvl4pPr lvl="3" algn="l">
              <a:lnSpc>
                <a:spcPct val="100000"/>
              </a:lnSpc>
              <a:spcBef>
                <a:spcPts val="0"/>
              </a:spcBef>
              <a:spcAft>
                <a:spcPts val="0"/>
              </a:spcAft>
              <a:buSzPts val="2800"/>
              <a:buNone/>
              <a:defRPr sz="3600">
                <a:solidFill>
                  <a:srgbClr val="FFFFFF"/>
                </a:solidFill>
              </a:defRPr>
            </a:lvl4pPr>
            <a:lvl5pPr lvl="4" algn="l">
              <a:lnSpc>
                <a:spcPct val="100000"/>
              </a:lnSpc>
              <a:spcBef>
                <a:spcPts val="0"/>
              </a:spcBef>
              <a:spcAft>
                <a:spcPts val="0"/>
              </a:spcAft>
              <a:buSzPts val="2800"/>
              <a:buNone/>
              <a:defRPr sz="3600">
                <a:solidFill>
                  <a:srgbClr val="FFFFFF"/>
                </a:solidFill>
              </a:defRPr>
            </a:lvl5pPr>
            <a:lvl6pPr lvl="5" algn="l">
              <a:lnSpc>
                <a:spcPct val="100000"/>
              </a:lnSpc>
              <a:spcBef>
                <a:spcPts val="0"/>
              </a:spcBef>
              <a:spcAft>
                <a:spcPts val="0"/>
              </a:spcAft>
              <a:buSzPts val="2800"/>
              <a:buNone/>
              <a:defRPr sz="3600">
                <a:solidFill>
                  <a:srgbClr val="FFFFFF"/>
                </a:solidFill>
              </a:defRPr>
            </a:lvl6pPr>
            <a:lvl7pPr lvl="6" algn="l">
              <a:lnSpc>
                <a:spcPct val="100000"/>
              </a:lnSpc>
              <a:spcBef>
                <a:spcPts val="0"/>
              </a:spcBef>
              <a:spcAft>
                <a:spcPts val="0"/>
              </a:spcAft>
              <a:buSzPts val="2800"/>
              <a:buNone/>
              <a:defRPr sz="3600">
                <a:solidFill>
                  <a:srgbClr val="FFFFFF"/>
                </a:solidFill>
              </a:defRPr>
            </a:lvl7pPr>
            <a:lvl8pPr lvl="7" algn="l">
              <a:lnSpc>
                <a:spcPct val="100000"/>
              </a:lnSpc>
              <a:spcBef>
                <a:spcPts val="0"/>
              </a:spcBef>
              <a:spcAft>
                <a:spcPts val="0"/>
              </a:spcAft>
              <a:buSzPts val="2800"/>
              <a:buNone/>
              <a:defRPr sz="3600">
                <a:solidFill>
                  <a:srgbClr val="FFFFFF"/>
                </a:solidFill>
              </a:defRPr>
            </a:lvl8pPr>
            <a:lvl9pPr lvl="8" algn="l">
              <a:lnSpc>
                <a:spcPct val="100000"/>
              </a:lnSpc>
              <a:spcBef>
                <a:spcPts val="0"/>
              </a:spcBef>
              <a:spcAft>
                <a:spcPts val="0"/>
              </a:spcAft>
              <a:buSzPts val="2800"/>
              <a:buNone/>
              <a:defRPr sz="3600">
                <a:solidFill>
                  <a:srgbClr val="FFFFFF"/>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62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5"/>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79B29D"/>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_HEADER_1_1">
    <p:spTree>
      <p:nvGrpSpPr>
        <p:cNvPr id="1" name="Shape 32"/>
        <p:cNvGrpSpPr/>
        <p:nvPr/>
      </p:nvGrpSpPr>
      <p:grpSpPr>
        <a:xfrm>
          <a:off x="0" y="0"/>
          <a:ext cx="0" cy="0"/>
          <a:chOff x="0" y="0"/>
          <a:chExt cx="0" cy="0"/>
        </a:xfrm>
      </p:grpSpPr>
      <p:sp>
        <p:nvSpPr>
          <p:cNvPr id="33" name="Google Shape;33;p4"/>
          <p:cNvSpPr/>
          <p:nvPr/>
        </p:nvSpPr>
        <p:spPr>
          <a:xfrm>
            <a:off x="2147700" y="0"/>
            <a:ext cx="2595000" cy="5143500"/>
          </a:xfrm>
          <a:prstGeom prst="rect">
            <a:avLst/>
          </a:prstGeom>
          <a:solidFill>
            <a:srgbClr val="5477A7">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
          <p:cNvSpPr/>
          <p:nvPr/>
        </p:nvSpPr>
        <p:spPr>
          <a:xfrm>
            <a:off x="0" y="0"/>
            <a:ext cx="2147700" cy="5143500"/>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
          <p:cNvSpPr/>
          <p:nvPr/>
        </p:nvSpPr>
        <p:spPr>
          <a:xfrm>
            <a:off x="7119100" y="0"/>
            <a:ext cx="2025000" cy="5143500"/>
          </a:xfrm>
          <a:prstGeom prst="rect">
            <a:avLst/>
          </a:prstGeom>
          <a:solidFill>
            <a:srgbClr val="648DC6">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
          <p:cNvSpPr/>
          <p:nvPr/>
        </p:nvSpPr>
        <p:spPr>
          <a:xfrm>
            <a:off x="4742700" y="0"/>
            <a:ext cx="2376300" cy="5143500"/>
          </a:xfrm>
          <a:prstGeom prst="rect">
            <a:avLst/>
          </a:prstGeom>
          <a:solidFill>
            <a:srgbClr val="5A7FB3">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
          <p:cNvSpPr/>
          <p:nvPr/>
        </p:nvSpPr>
        <p:spPr>
          <a:xfrm rot="5400000">
            <a:off x="2035125" y="-107150"/>
            <a:ext cx="2393100" cy="6463200"/>
          </a:xfrm>
          <a:prstGeom prst="rect">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
          <p:cNvSpPr txBox="1">
            <a:spLocks noGrp="1"/>
          </p:cNvSpPr>
          <p:nvPr>
            <p:ph type="title"/>
          </p:nvPr>
        </p:nvSpPr>
        <p:spPr>
          <a:xfrm>
            <a:off x="539025" y="24995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39" name="Google Shape;3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4"/>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
        <p:nvSpPr>
          <p:cNvPr id="41" name="Google Shape;41;p4"/>
          <p:cNvSpPr/>
          <p:nvPr/>
        </p:nvSpPr>
        <p:spPr>
          <a:xfrm rot="5400000">
            <a:off x="5612775" y="2783050"/>
            <a:ext cx="2383800" cy="682800"/>
          </a:xfrm>
          <a:prstGeom prst="triangle">
            <a:avLst>
              <a:gd name="adj" fmla="val 50126"/>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42"/>
        <p:cNvGrpSpPr/>
        <p:nvPr/>
      </p:nvGrpSpPr>
      <p:grpSpPr>
        <a:xfrm>
          <a:off x="0" y="0"/>
          <a:ext cx="0" cy="0"/>
          <a:chOff x="0" y="0"/>
          <a:chExt cx="0" cy="0"/>
        </a:xfrm>
      </p:grpSpPr>
      <p:sp>
        <p:nvSpPr>
          <p:cNvPr id="43" name="Google Shape;43;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5"/>
          <p:cNvSpPr/>
          <p:nvPr/>
        </p:nvSpPr>
        <p:spPr>
          <a:xfrm>
            <a:off x="0" y="0"/>
            <a:ext cx="37785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5"/>
          <p:cNvSpPr txBox="1">
            <a:spLocks noGrp="1"/>
          </p:cNvSpPr>
          <p:nvPr>
            <p:ph type="title"/>
          </p:nvPr>
        </p:nvSpPr>
        <p:spPr>
          <a:xfrm>
            <a:off x="370625" y="687000"/>
            <a:ext cx="3588600" cy="1762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4800">
                <a:solidFill>
                  <a:srgbClr val="FFFFFF"/>
                </a:solidFill>
                <a:latin typeface="Muli"/>
                <a:ea typeface="Muli"/>
                <a:cs typeface="Muli"/>
                <a:sym typeface="Muli"/>
              </a:defRPr>
            </a:lvl1pPr>
            <a:lvl2pPr lvl="1" algn="l">
              <a:lnSpc>
                <a:spcPct val="100000"/>
              </a:lnSpc>
              <a:spcBef>
                <a:spcPts val="0"/>
              </a:spcBef>
              <a:spcAft>
                <a:spcPts val="0"/>
              </a:spcAft>
              <a:buSzPts val="2800"/>
              <a:buNone/>
              <a:defRPr sz="4800">
                <a:solidFill>
                  <a:srgbClr val="FFFFFF"/>
                </a:solidFill>
              </a:defRPr>
            </a:lvl2pPr>
            <a:lvl3pPr lvl="2" algn="l">
              <a:lnSpc>
                <a:spcPct val="100000"/>
              </a:lnSpc>
              <a:spcBef>
                <a:spcPts val="0"/>
              </a:spcBef>
              <a:spcAft>
                <a:spcPts val="0"/>
              </a:spcAft>
              <a:buSzPts val="2800"/>
              <a:buNone/>
              <a:defRPr sz="4800">
                <a:solidFill>
                  <a:srgbClr val="FFFFFF"/>
                </a:solidFill>
              </a:defRPr>
            </a:lvl3pPr>
            <a:lvl4pPr lvl="3" algn="l">
              <a:lnSpc>
                <a:spcPct val="100000"/>
              </a:lnSpc>
              <a:spcBef>
                <a:spcPts val="0"/>
              </a:spcBef>
              <a:spcAft>
                <a:spcPts val="0"/>
              </a:spcAft>
              <a:buSzPts val="2800"/>
              <a:buNone/>
              <a:defRPr sz="4800">
                <a:solidFill>
                  <a:srgbClr val="FFFFFF"/>
                </a:solidFill>
              </a:defRPr>
            </a:lvl4pPr>
            <a:lvl5pPr lvl="4" algn="l">
              <a:lnSpc>
                <a:spcPct val="100000"/>
              </a:lnSpc>
              <a:spcBef>
                <a:spcPts val="0"/>
              </a:spcBef>
              <a:spcAft>
                <a:spcPts val="0"/>
              </a:spcAft>
              <a:buSzPts val="2800"/>
              <a:buNone/>
              <a:defRPr sz="4800">
                <a:solidFill>
                  <a:srgbClr val="FFFFFF"/>
                </a:solidFill>
              </a:defRPr>
            </a:lvl5pPr>
            <a:lvl6pPr lvl="5" algn="l">
              <a:lnSpc>
                <a:spcPct val="100000"/>
              </a:lnSpc>
              <a:spcBef>
                <a:spcPts val="0"/>
              </a:spcBef>
              <a:spcAft>
                <a:spcPts val="0"/>
              </a:spcAft>
              <a:buSzPts val="2800"/>
              <a:buNone/>
              <a:defRPr sz="4800">
                <a:solidFill>
                  <a:srgbClr val="FFFFFF"/>
                </a:solidFill>
              </a:defRPr>
            </a:lvl6pPr>
            <a:lvl7pPr lvl="6" algn="l">
              <a:lnSpc>
                <a:spcPct val="100000"/>
              </a:lnSpc>
              <a:spcBef>
                <a:spcPts val="0"/>
              </a:spcBef>
              <a:spcAft>
                <a:spcPts val="0"/>
              </a:spcAft>
              <a:buSzPts val="2800"/>
              <a:buNone/>
              <a:defRPr sz="4800">
                <a:solidFill>
                  <a:srgbClr val="FFFFFF"/>
                </a:solidFill>
              </a:defRPr>
            </a:lvl7pPr>
            <a:lvl8pPr lvl="7" algn="l">
              <a:lnSpc>
                <a:spcPct val="100000"/>
              </a:lnSpc>
              <a:spcBef>
                <a:spcPts val="0"/>
              </a:spcBef>
              <a:spcAft>
                <a:spcPts val="0"/>
              </a:spcAft>
              <a:buSzPts val="2800"/>
              <a:buNone/>
              <a:defRPr sz="4800">
                <a:solidFill>
                  <a:srgbClr val="FFFFFF"/>
                </a:solidFill>
              </a:defRPr>
            </a:lvl8pPr>
            <a:lvl9pPr lvl="8" algn="l">
              <a:lnSpc>
                <a:spcPct val="100000"/>
              </a:lnSpc>
              <a:spcBef>
                <a:spcPts val="0"/>
              </a:spcBef>
              <a:spcAft>
                <a:spcPts val="0"/>
              </a:spcAft>
              <a:buSzPts val="2800"/>
              <a:buNone/>
              <a:defRPr sz="4800">
                <a:solidFill>
                  <a:srgbClr val="FFFFFF"/>
                </a:solidFill>
              </a:defRPr>
            </a:lvl9pPr>
          </a:lstStyle>
          <a:p>
            <a:endParaRPr/>
          </a:p>
        </p:txBody>
      </p:sp>
      <p:sp>
        <p:nvSpPr>
          <p:cNvPr id="46" name="Google Shape;46;p5"/>
          <p:cNvSpPr txBox="1">
            <a:spLocks noGrp="1"/>
          </p:cNvSpPr>
          <p:nvPr>
            <p:ph type="subTitle" idx="1"/>
          </p:nvPr>
        </p:nvSpPr>
        <p:spPr>
          <a:xfrm>
            <a:off x="533325" y="3001125"/>
            <a:ext cx="3082500" cy="7233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Sides 2">
  <p:cSld name="BLANK_1_2">
    <p:spTree>
      <p:nvGrpSpPr>
        <p:cNvPr id="1" name="Shape 47"/>
        <p:cNvGrpSpPr/>
        <p:nvPr/>
      </p:nvGrpSpPr>
      <p:grpSpPr>
        <a:xfrm>
          <a:off x="0" y="0"/>
          <a:ext cx="0" cy="0"/>
          <a:chOff x="0" y="0"/>
          <a:chExt cx="0" cy="0"/>
        </a:xfrm>
      </p:grpSpPr>
      <p:sp>
        <p:nvSpPr>
          <p:cNvPr id="48" name="Google Shape;4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49" name="Google Shape;49;p6"/>
          <p:cNvSpPr/>
          <p:nvPr/>
        </p:nvSpPr>
        <p:spPr>
          <a:xfrm>
            <a:off x="4537225" y="0"/>
            <a:ext cx="4606800" cy="5143500"/>
          </a:xfrm>
          <a:prstGeom prst="rect">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
          <p:cNvSpPr txBox="1">
            <a:spLocks noGrp="1"/>
          </p:cNvSpPr>
          <p:nvPr>
            <p:ph type="subTitle" idx="1"/>
          </p:nvPr>
        </p:nvSpPr>
        <p:spPr>
          <a:xfrm>
            <a:off x="752950"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5E85B9"/>
                </a:solidFill>
                <a:latin typeface="Muli"/>
                <a:ea typeface="Muli"/>
                <a:cs typeface="Muli"/>
                <a:sym typeface="Muli"/>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51" name="Google Shape;51;p6"/>
          <p:cNvSpPr txBox="1">
            <a:spLocks noGrp="1"/>
          </p:cNvSpPr>
          <p:nvPr>
            <p:ph type="subTitle" idx="2"/>
          </p:nvPr>
        </p:nvSpPr>
        <p:spPr>
          <a:xfrm>
            <a:off x="5285875" y="3500700"/>
            <a:ext cx="3109500" cy="1162500"/>
          </a:xfrm>
          <a:prstGeom prst="rect">
            <a:avLst/>
          </a:prstGeom>
          <a:noFill/>
          <a:ln>
            <a:noFill/>
          </a:ln>
        </p:spPr>
        <p:txBody>
          <a:bodyPr spcFirstLastPara="1" wrap="square" lIns="91425" tIns="91425" rIns="91425" bIns="91425" anchor="ctr" anchorCtr="0">
            <a:noAutofit/>
          </a:bodyPr>
          <a:lstStyle>
            <a:lvl1pPr lvl="0" algn="ctr">
              <a:lnSpc>
                <a:spcPct val="115000"/>
              </a:lnSpc>
              <a:spcBef>
                <a:spcPts val="0"/>
              </a:spcBef>
              <a:spcAft>
                <a:spcPts val="0"/>
              </a:spcAft>
              <a:buSzPts val="1800"/>
              <a:buNone/>
              <a:defRPr>
                <a:solidFill>
                  <a:srgbClr val="FFFFFF"/>
                </a:solidFill>
                <a:latin typeface="Muli"/>
                <a:ea typeface="Muli"/>
                <a:cs typeface="Muli"/>
                <a:sym typeface="Muli"/>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1 1">
  <p:cSld name="SECTION_HEADER_1_1_1">
    <p:spTree>
      <p:nvGrpSpPr>
        <p:cNvPr id="1" name="Shape 52"/>
        <p:cNvGrpSpPr/>
        <p:nvPr/>
      </p:nvGrpSpPr>
      <p:grpSpPr>
        <a:xfrm>
          <a:off x="0" y="0"/>
          <a:ext cx="0" cy="0"/>
          <a:chOff x="0" y="0"/>
          <a:chExt cx="0" cy="0"/>
        </a:xfrm>
      </p:grpSpPr>
      <p:sp>
        <p:nvSpPr>
          <p:cNvPr id="53" name="Google Shape;53;p7"/>
          <p:cNvSpPr/>
          <p:nvPr/>
        </p:nvSpPr>
        <p:spPr>
          <a:xfrm rot="5400000">
            <a:off x="2005200" y="-1993650"/>
            <a:ext cx="5133600" cy="9130800"/>
          </a:xfrm>
          <a:prstGeom prst="rect">
            <a:avLst/>
          </a:prstGeom>
          <a:solidFill>
            <a:srgbClr val="38444A">
              <a:alpha val="4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7"/>
          <p:cNvSpPr txBox="1">
            <a:spLocks noGrp="1"/>
          </p:cNvSpPr>
          <p:nvPr>
            <p:ph type="title"/>
          </p:nvPr>
        </p:nvSpPr>
        <p:spPr>
          <a:xfrm>
            <a:off x="539025" y="2347100"/>
            <a:ext cx="5067900" cy="841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algn="l">
              <a:lnSpc>
                <a:spcPct val="100000"/>
              </a:lnSpc>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5" name="Google Shape;55;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56" name="Google Shape;56;p7"/>
          <p:cNvSpPr txBox="1">
            <a:spLocks noGrp="1"/>
          </p:cNvSpPr>
          <p:nvPr>
            <p:ph type="subTitle" idx="1"/>
          </p:nvPr>
        </p:nvSpPr>
        <p:spPr>
          <a:xfrm>
            <a:off x="539025" y="3575750"/>
            <a:ext cx="3828300" cy="4248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solidFill>
                  <a:srgbClr val="FFFFFF"/>
                </a:solidFill>
              </a:defRPr>
            </a:lvl1pPr>
            <a:lvl2pPr lvl="1" algn="l">
              <a:lnSpc>
                <a:spcPct val="115000"/>
              </a:lnSpc>
              <a:spcBef>
                <a:spcPts val="1600"/>
              </a:spcBef>
              <a:spcAft>
                <a:spcPts val="0"/>
              </a:spcAft>
              <a:buSzPts val="1400"/>
              <a:buNone/>
              <a:defRPr>
                <a:solidFill>
                  <a:srgbClr val="FFFFFF"/>
                </a:solidFill>
              </a:defRPr>
            </a:lvl2pPr>
            <a:lvl3pPr lvl="2" algn="l">
              <a:lnSpc>
                <a:spcPct val="115000"/>
              </a:lnSpc>
              <a:spcBef>
                <a:spcPts val="1600"/>
              </a:spcBef>
              <a:spcAft>
                <a:spcPts val="0"/>
              </a:spcAft>
              <a:buSzPts val="1400"/>
              <a:buNone/>
              <a:defRPr>
                <a:solidFill>
                  <a:srgbClr val="FFFFFF"/>
                </a:solidFill>
              </a:defRPr>
            </a:lvl3pPr>
            <a:lvl4pPr lvl="3" algn="l">
              <a:lnSpc>
                <a:spcPct val="115000"/>
              </a:lnSpc>
              <a:spcBef>
                <a:spcPts val="1600"/>
              </a:spcBef>
              <a:spcAft>
                <a:spcPts val="0"/>
              </a:spcAft>
              <a:buSzPts val="1400"/>
              <a:buNone/>
              <a:defRPr>
                <a:solidFill>
                  <a:srgbClr val="FFFFFF"/>
                </a:solidFill>
              </a:defRPr>
            </a:lvl4pPr>
            <a:lvl5pPr lvl="4" algn="l">
              <a:lnSpc>
                <a:spcPct val="115000"/>
              </a:lnSpc>
              <a:spcBef>
                <a:spcPts val="1600"/>
              </a:spcBef>
              <a:spcAft>
                <a:spcPts val="0"/>
              </a:spcAft>
              <a:buSzPts val="1400"/>
              <a:buNone/>
              <a:defRPr>
                <a:solidFill>
                  <a:srgbClr val="FFFFFF"/>
                </a:solidFill>
              </a:defRPr>
            </a:lvl5pPr>
            <a:lvl6pPr lvl="5" algn="l">
              <a:lnSpc>
                <a:spcPct val="115000"/>
              </a:lnSpc>
              <a:spcBef>
                <a:spcPts val="1600"/>
              </a:spcBef>
              <a:spcAft>
                <a:spcPts val="0"/>
              </a:spcAft>
              <a:buSzPts val="1400"/>
              <a:buNone/>
              <a:defRPr>
                <a:solidFill>
                  <a:srgbClr val="FFFFFF"/>
                </a:solidFill>
              </a:defRPr>
            </a:lvl6pPr>
            <a:lvl7pPr lvl="6" algn="l">
              <a:lnSpc>
                <a:spcPct val="115000"/>
              </a:lnSpc>
              <a:spcBef>
                <a:spcPts val="1600"/>
              </a:spcBef>
              <a:spcAft>
                <a:spcPts val="0"/>
              </a:spcAft>
              <a:buSzPts val="1400"/>
              <a:buNone/>
              <a:defRPr>
                <a:solidFill>
                  <a:srgbClr val="FFFFFF"/>
                </a:solidFill>
              </a:defRPr>
            </a:lvl7pPr>
            <a:lvl8pPr lvl="7" algn="l">
              <a:lnSpc>
                <a:spcPct val="115000"/>
              </a:lnSpc>
              <a:spcBef>
                <a:spcPts val="1600"/>
              </a:spcBef>
              <a:spcAft>
                <a:spcPts val="0"/>
              </a:spcAft>
              <a:buSzPts val="1400"/>
              <a:buNone/>
              <a:defRPr>
                <a:solidFill>
                  <a:srgbClr val="FFFFFF"/>
                </a:solidFill>
              </a:defRPr>
            </a:lvl8pPr>
            <a:lvl9pPr lvl="8" algn="l">
              <a:lnSpc>
                <a:spcPct val="115000"/>
              </a:lnSpc>
              <a:spcBef>
                <a:spcPts val="1600"/>
              </a:spcBef>
              <a:spcAft>
                <a:spcPts val="1600"/>
              </a:spcAft>
              <a:buSzPts val="1400"/>
              <a:buNone/>
              <a:defRPr>
                <a:solidFill>
                  <a:srgbClr val="FFFFFF"/>
                </a:solidFill>
              </a:defRPr>
            </a:lvl9pPr>
          </a:lstStyle>
          <a:p>
            <a:endParaRPr/>
          </a:p>
        </p:txBody>
      </p:sp>
      <p:grpSp>
        <p:nvGrpSpPr>
          <p:cNvPr id="57" name="Google Shape;57;p7"/>
          <p:cNvGrpSpPr/>
          <p:nvPr/>
        </p:nvGrpSpPr>
        <p:grpSpPr>
          <a:xfrm>
            <a:off x="684763" y="3506750"/>
            <a:ext cx="3536825" cy="69000"/>
            <a:chOff x="684763" y="3506750"/>
            <a:chExt cx="3536825" cy="69000"/>
          </a:xfrm>
        </p:grpSpPr>
        <p:sp>
          <p:nvSpPr>
            <p:cNvPr id="58" name="Google Shape;58;p7"/>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7"/>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7"/>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7"/>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7"/>
          <p:cNvSpPr txBox="1">
            <a:spLocks noGrp="1"/>
          </p:cNvSpPr>
          <p:nvPr>
            <p:ph type="subTitle" idx="2"/>
          </p:nvPr>
        </p:nvSpPr>
        <p:spPr>
          <a:xfrm>
            <a:off x="656400" y="1685100"/>
            <a:ext cx="5182800" cy="3441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sz="1000">
                <a:solidFill>
                  <a:srgbClr val="FFFFFF"/>
                </a:solidFill>
                <a:latin typeface="Muli"/>
                <a:ea typeface="Muli"/>
                <a:cs typeface="Muli"/>
                <a:sym typeface="Muli"/>
              </a:defRPr>
            </a:lvl1pPr>
            <a:lvl2pPr lvl="1" algn="l">
              <a:lnSpc>
                <a:spcPct val="115000"/>
              </a:lnSpc>
              <a:spcBef>
                <a:spcPts val="1600"/>
              </a:spcBef>
              <a:spcAft>
                <a:spcPts val="0"/>
              </a:spcAft>
              <a:buSzPts val="1400"/>
              <a:buNone/>
              <a:defRPr sz="1000">
                <a:solidFill>
                  <a:srgbClr val="FFFFFF"/>
                </a:solidFill>
                <a:latin typeface="Muli"/>
                <a:ea typeface="Muli"/>
                <a:cs typeface="Muli"/>
                <a:sym typeface="Muli"/>
              </a:defRPr>
            </a:lvl2pPr>
            <a:lvl3pPr lvl="2" algn="l">
              <a:lnSpc>
                <a:spcPct val="115000"/>
              </a:lnSpc>
              <a:spcBef>
                <a:spcPts val="1600"/>
              </a:spcBef>
              <a:spcAft>
                <a:spcPts val="0"/>
              </a:spcAft>
              <a:buSzPts val="1400"/>
              <a:buNone/>
              <a:defRPr sz="1000">
                <a:solidFill>
                  <a:srgbClr val="FFFFFF"/>
                </a:solidFill>
                <a:latin typeface="Muli"/>
                <a:ea typeface="Muli"/>
                <a:cs typeface="Muli"/>
                <a:sym typeface="Muli"/>
              </a:defRPr>
            </a:lvl3pPr>
            <a:lvl4pPr lvl="3" algn="l">
              <a:lnSpc>
                <a:spcPct val="115000"/>
              </a:lnSpc>
              <a:spcBef>
                <a:spcPts val="1600"/>
              </a:spcBef>
              <a:spcAft>
                <a:spcPts val="0"/>
              </a:spcAft>
              <a:buSzPts val="1400"/>
              <a:buNone/>
              <a:defRPr sz="1000">
                <a:solidFill>
                  <a:srgbClr val="FFFFFF"/>
                </a:solidFill>
                <a:latin typeface="Muli"/>
                <a:ea typeface="Muli"/>
                <a:cs typeface="Muli"/>
                <a:sym typeface="Muli"/>
              </a:defRPr>
            </a:lvl4pPr>
            <a:lvl5pPr lvl="4" algn="l">
              <a:lnSpc>
                <a:spcPct val="115000"/>
              </a:lnSpc>
              <a:spcBef>
                <a:spcPts val="1600"/>
              </a:spcBef>
              <a:spcAft>
                <a:spcPts val="0"/>
              </a:spcAft>
              <a:buSzPts val="1400"/>
              <a:buNone/>
              <a:defRPr sz="1000">
                <a:solidFill>
                  <a:srgbClr val="FFFFFF"/>
                </a:solidFill>
                <a:latin typeface="Muli"/>
                <a:ea typeface="Muli"/>
                <a:cs typeface="Muli"/>
                <a:sym typeface="Muli"/>
              </a:defRPr>
            </a:lvl5pPr>
            <a:lvl6pPr lvl="5" algn="l">
              <a:lnSpc>
                <a:spcPct val="115000"/>
              </a:lnSpc>
              <a:spcBef>
                <a:spcPts val="1600"/>
              </a:spcBef>
              <a:spcAft>
                <a:spcPts val="0"/>
              </a:spcAft>
              <a:buSzPts val="1400"/>
              <a:buNone/>
              <a:defRPr sz="1000">
                <a:solidFill>
                  <a:srgbClr val="FFFFFF"/>
                </a:solidFill>
                <a:latin typeface="Muli"/>
                <a:ea typeface="Muli"/>
                <a:cs typeface="Muli"/>
                <a:sym typeface="Muli"/>
              </a:defRPr>
            </a:lvl6pPr>
            <a:lvl7pPr lvl="6" algn="l">
              <a:lnSpc>
                <a:spcPct val="115000"/>
              </a:lnSpc>
              <a:spcBef>
                <a:spcPts val="1600"/>
              </a:spcBef>
              <a:spcAft>
                <a:spcPts val="0"/>
              </a:spcAft>
              <a:buSzPts val="1400"/>
              <a:buNone/>
              <a:defRPr sz="1000">
                <a:solidFill>
                  <a:srgbClr val="FFFFFF"/>
                </a:solidFill>
                <a:latin typeface="Muli"/>
                <a:ea typeface="Muli"/>
                <a:cs typeface="Muli"/>
                <a:sym typeface="Muli"/>
              </a:defRPr>
            </a:lvl7pPr>
            <a:lvl8pPr lvl="7" algn="l">
              <a:lnSpc>
                <a:spcPct val="115000"/>
              </a:lnSpc>
              <a:spcBef>
                <a:spcPts val="1600"/>
              </a:spcBef>
              <a:spcAft>
                <a:spcPts val="0"/>
              </a:spcAft>
              <a:buSzPts val="1400"/>
              <a:buNone/>
              <a:defRPr sz="1000">
                <a:solidFill>
                  <a:srgbClr val="FFFFFF"/>
                </a:solidFill>
                <a:latin typeface="Muli"/>
                <a:ea typeface="Muli"/>
                <a:cs typeface="Muli"/>
                <a:sym typeface="Muli"/>
              </a:defRPr>
            </a:lvl8pPr>
            <a:lvl9pPr lvl="8" algn="l">
              <a:lnSpc>
                <a:spcPct val="115000"/>
              </a:lnSpc>
              <a:spcBef>
                <a:spcPts val="1600"/>
              </a:spcBef>
              <a:spcAft>
                <a:spcPts val="1600"/>
              </a:spcAft>
              <a:buSzPts val="1400"/>
              <a:buNone/>
              <a:defRPr sz="1000">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63"/>
        <p:cNvGrpSpPr/>
        <p:nvPr/>
      </p:nvGrpSpPr>
      <p:grpSpPr>
        <a:xfrm>
          <a:off x="0" y="0"/>
          <a:ext cx="0" cy="0"/>
          <a:chOff x="0" y="0"/>
          <a:chExt cx="0" cy="0"/>
        </a:xfrm>
      </p:grpSpPr>
      <p:sp>
        <p:nvSpPr>
          <p:cNvPr id="64" name="Google Shape;64;p8"/>
          <p:cNvSpPr/>
          <p:nvPr/>
        </p:nvSpPr>
        <p:spPr>
          <a:xfrm rot="10800000" flipH="1">
            <a:off x="1404025" y="46600"/>
            <a:ext cx="3121800" cy="2502300"/>
          </a:xfrm>
          <a:prstGeom prst="parallelogram">
            <a:avLst>
              <a:gd name="adj" fmla="val 55860"/>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8"/>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8"/>
          <p:cNvSpPr txBox="1">
            <a:spLocks noGrp="1"/>
          </p:cNvSpPr>
          <p:nvPr>
            <p:ph type="title"/>
          </p:nvPr>
        </p:nvSpPr>
        <p:spPr>
          <a:xfrm>
            <a:off x="2608825" y="753700"/>
            <a:ext cx="6424500" cy="80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3600">
                <a:solidFill>
                  <a:srgbClr val="FFFFFF"/>
                </a:solidFill>
                <a:latin typeface="Muli"/>
                <a:ea typeface="Muli"/>
                <a:cs typeface="Muli"/>
                <a:sym typeface="Muli"/>
              </a:defRPr>
            </a:lvl1pPr>
            <a:lvl2pPr lvl="1" algn="l">
              <a:lnSpc>
                <a:spcPct val="100000"/>
              </a:lnSpc>
              <a:spcBef>
                <a:spcPts val="0"/>
              </a:spcBef>
              <a:spcAft>
                <a:spcPts val="0"/>
              </a:spcAft>
              <a:buSzPts val="2800"/>
              <a:buNone/>
              <a:defRPr sz="3600">
                <a:solidFill>
                  <a:srgbClr val="FFFFFF"/>
                </a:solidFill>
                <a:latin typeface="Muli"/>
                <a:ea typeface="Muli"/>
                <a:cs typeface="Muli"/>
                <a:sym typeface="Muli"/>
              </a:defRPr>
            </a:lvl2pPr>
            <a:lvl3pPr lvl="2" algn="l">
              <a:lnSpc>
                <a:spcPct val="100000"/>
              </a:lnSpc>
              <a:spcBef>
                <a:spcPts val="0"/>
              </a:spcBef>
              <a:spcAft>
                <a:spcPts val="0"/>
              </a:spcAft>
              <a:buSzPts val="2800"/>
              <a:buNone/>
              <a:defRPr sz="3600">
                <a:solidFill>
                  <a:srgbClr val="FFFFFF"/>
                </a:solidFill>
                <a:latin typeface="Muli"/>
                <a:ea typeface="Muli"/>
                <a:cs typeface="Muli"/>
                <a:sym typeface="Muli"/>
              </a:defRPr>
            </a:lvl3pPr>
            <a:lvl4pPr lvl="3" algn="l">
              <a:lnSpc>
                <a:spcPct val="100000"/>
              </a:lnSpc>
              <a:spcBef>
                <a:spcPts val="0"/>
              </a:spcBef>
              <a:spcAft>
                <a:spcPts val="0"/>
              </a:spcAft>
              <a:buSzPts val="2800"/>
              <a:buNone/>
              <a:defRPr sz="3600">
                <a:solidFill>
                  <a:srgbClr val="FFFFFF"/>
                </a:solidFill>
                <a:latin typeface="Muli"/>
                <a:ea typeface="Muli"/>
                <a:cs typeface="Muli"/>
                <a:sym typeface="Muli"/>
              </a:defRPr>
            </a:lvl4pPr>
            <a:lvl5pPr lvl="4" algn="l">
              <a:lnSpc>
                <a:spcPct val="100000"/>
              </a:lnSpc>
              <a:spcBef>
                <a:spcPts val="0"/>
              </a:spcBef>
              <a:spcAft>
                <a:spcPts val="0"/>
              </a:spcAft>
              <a:buSzPts val="2800"/>
              <a:buNone/>
              <a:defRPr sz="3600">
                <a:solidFill>
                  <a:srgbClr val="FFFFFF"/>
                </a:solidFill>
                <a:latin typeface="Muli"/>
                <a:ea typeface="Muli"/>
                <a:cs typeface="Muli"/>
                <a:sym typeface="Muli"/>
              </a:defRPr>
            </a:lvl5pPr>
            <a:lvl6pPr lvl="5" algn="l">
              <a:lnSpc>
                <a:spcPct val="100000"/>
              </a:lnSpc>
              <a:spcBef>
                <a:spcPts val="0"/>
              </a:spcBef>
              <a:spcAft>
                <a:spcPts val="0"/>
              </a:spcAft>
              <a:buSzPts val="2800"/>
              <a:buNone/>
              <a:defRPr sz="3600">
                <a:solidFill>
                  <a:srgbClr val="FFFFFF"/>
                </a:solidFill>
                <a:latin typeface="Muli"/>
                <a:ea typeface="Muli"/>
                <a:cs typeface="Muli"/>
                <a:sym typeface="Muli"/>
              </a:defRPr>
            </a:lvl6pPr>
            <a:lvl7pPr lvl="6" algn="l">
              <a:lnSpc>
                <a:spcPct val="100000"/>
              </a:lnSpc>
              <a:spcBef>
                <a:spcPts val="0"/>
              </a:spcBef>
              <a:spcAft>
                <a:spcPts val="0"/>
              </a:spcAft>
              <a:buSzPts val="2800"/>
              <a:buNone/>
              <a:defRPr sz="3600">
                <a:solidFill>
                  <a:srgbClr val="FFFFFF"/>
                </a:solidFill>
                <a:latin typeface="Muli"/>
                <a:ea typeface="Muli"/>
                <a:cs typeface="Muli"/>
                <a:sym typeface="Muli"/>
              </a:defRPr>
            </a:lvl7pPr>
            <a:lvl8pPr lvl="7" algn="l">
              <a:lnSpc>
                <a:spcPct val="100000"/>
              </a:lnSpc>
              <a:spcBef>
                <a:spcPts val="0"/>
              </a:spcBef>
              <a:spcAft>
                <a:spcPts val="0"/>
              </a:spcAft>
              <a:buSzPts val="2800"/>
              <a:buNone/>
              <a:defRPr sz="3600">
                <a:solidFill>
                  <a:srgbClr val="FFFFFF"/>
                </a:solidFill>
                <a:latin typeface="Muli"/>
                <a:ea typeface="Muli"/>
                <a:cs typeface="Muli"/>
                <a:sym typeface="Muli"/>
              </a:defRPr>
            </a:lvl8pPr>
            <a:lvl9pPr lvl="8" algn="l">
              <a:lnSpc>
                <a:spcPct val="100000"/>
              </a:lnSpc>
              <a:spcBef>
                <a:spcPts val="0"/>
              </a:spcBef>
              <a:spcAft>
                <a:spcPts val="0"/>
              </a:spcAft>
              <a:buSzPts val="2800"/>
              <a:buNone/>
              <a:defRPr sz="3600">
                <a:solidFill>
                  <a:srgbClr val="FFFFFF"/>
                </a:solidFill>
                <a:latin typeface="Muli"/>
                <a:ea typeface="Muli"/>
                <a:cs typeface="Muli"/>
                <a:sym typeface="Muli"/>
              </a:defRPr>
            </a:lvl9pPr>
          </a:lstStyle>
          <a:p>
            <a:endParaRPr/>
          </a:p>
        </p:txBody>
      </p:sp>
      <p:sp>
        <p:nvSpPr>
          <p:cNvPr id="69" name="Google Shape;69;p8"/>
          <p:cNvSpPr txBox="1">
            <a:spLocks noGrp="1"/>
          </p:cNvSpPr>
          <p:nvPr>
            <p:ph type="subTitle" idx="1"/>
          </p:nvPr>
        </p:nvSpPr>
        <p:spPr>
          <a:xfrm>
            <a:off x="4789525" y="1359950"/>
            <a:ext cx="42438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a:solidFill>
                  <a:srgbClr val="9FC5E8"/>
                </a:solidFill>
                <a:latin typeface="Muli"/>
                <a:ea typeface="Muli"/>
                <a:cs typeface="Muli"/>
                <a:sym typeface="Muli"/>
              </a:defRPr>
            </a:lvl1pPr>
            <a:lvl2pPr lvl="1" algn="l">
              <a:lnSpc>
                <a:spcPct val="115000"/>
              </a:lnSpc>
              <a:spcBef>
                <a:spcPts val="1600"/>
              </a:spcBef>
              <a:spcAft>
                <a:spcPts val="0"/>
              </a:spcAft>
              <a:buSzPts val="1400"/>
              <a:buNone/>
              <a:defRPr>
                <a:solidFill>
                  <a:srgbClr val="9FC5E8"/>
                </a:solidFill>
                <a:latin typeface="Muli"/>
                <a:ea typeface="Muli"/>
                <a:cs typeface="Muli"/>
                <a:sym typeface="Muli"/>
              </a:defRPr>
            </a:lvl2pPr>
            <a:lvl3pPr lvl="2" algn="l">
              <a:lnSpc>
                <a:spcPct val="115000"/>
              </a:lnSpc>
              <a:spcBef>
                <a:spcPts val="1600"/>
              </a:spcBef>
              <a:spcAft>
                <a:spcPts val="0"/>
              </a:spcAft>
              <a:buSzPts val="1400"/>
              <a:buNone/>
              <a:defRPr>
                <a:solidFill>
                  <a:srgbClr val="9FC5E8"/>
                </a:solidFill>
                <a:latin typeface="Muli"/>
                <a:ea typeface="Muli"/>
                <a:cs typeface="Muli"/>
                <a:sym typeface="Muli"/>
              </a:defRPr>
            </a:lvl3pPr>
            <a:lvl4pPr lvl="3" algn="l">
              <a:lnSpc>
                <a:spcPct val="115000"/>
              </a:lnSpc>
              <a:spcBef>
                <a:spcPts val="1600"/>
              </a:spcBef>
              <a:spcAft>
                <a:spcPts val="0"/>
              </a:spcAft>
              <a:buSzPts val="1400"/>
              <a:buNone/>
              <a:defRPr>
                <a:solidFill>
                  <a:srgbClr val="9FC5E8"/>
                </a:solidFill>
                <a:latin typeface="Muli"/>
                <a:ea typeface="Muli"/>
                <a:cs typeface="Muli"/>
                <a:sym typeface="Muli"/>
              </a:defRPr>
            </a:lvl4pPr>
            <a:lvl5pPr lvl="4" algn="l">
              <a:lnSpc>
                <a:spcPct val="115000"/>
              </a:lnSpc>
              <a:spcBef>
                <a:spcPts val="1600"/>
              </a:spcBef>
              <a:spcAft>
                <a:spcPts val="0"/>
              </a:spcAft>
              <a:buSzPts val="1400"/>
              <a:buNone/>
              <a:defRPr>
                <a:solidFill>
                  <a:srgbClr val="9FC5E8"/>
                </a:solidFill>
                <a:latin typeface="Muli"/>
                <a:ea typeface="Muli"/>
                <a:cs typeface="Muli"/>
                <a:sym typeface="Muli"/>
              </a:defRPr>
            </a:lvl5pPr>
            <a:lvl6pPr lvl="5" algn="l">
              <a:lnSpc>
                <a:spcPct val="115000"/>
              </a:lnSpc>
              <a:spcBef>
                <a:spcPts val="1600"/>
              </a:spcBef>
              <a:spcAft>
                <a:spcPts val="0"/>
              </a:spcAft>
              <a:buSzPts val="1400"/>
              <a:buNone/>
              <a:defRPr>
                <a:solidFill>
                  <a:srgbClr val="9FC5E8"/>
                </a:solidFill>
                <a:latin typeface="Muli"/>
                <a:ea typeface="Muli"/>
                <a:cs typeface="Muli"/>
                <a:sym typeface="Muli"/>
              </a:defRPr>
            </a:lvl6pPr>
            <a:lvl7pPr lvl="6" algn="l">
              <a:lnSpc>
                <a:spcPct val="115000"/>
              </a:lnSpc>
              <a:spcBef>
                <a:spcPts val="1600"/>
              </a:spcBef>
              <a:spcAft>
                <a:spcPts val="0"/>
              </a:spcAft>
              <a:buSzPts val="1400"/>
              <a:buNone/>
              <a:defRPr>
                <a:solidFill>
                  <a:srgbClr val="9FC5E8"/>
                </a:solidFill>
                <a:latin typeface="Muli"/>
                <a:ea typeface="Muli"/>
                <a:cs typeface="Muli"/>
                <a:sym typeface="Muli"/>
              </a:defRPr>
            </a:lvl7pPr>
            <a:lvl8pPr lvl="7" algn="l">
              <a:lnSpc>
                <a:spcPct val="115000"/>
              </a:lnSpc>
              <a:spcBef>
                <a:spcPts val="1600"/>
              </a:spcBef>
              <a:spcAft>
                <a:spcPts val="0"/>
              </a:spcAft>
              <a:buSzPts val="1400"/>
              <a:buNone/>
              <a:defRPr>
                <a:solidFill>
                  <a:srgbClr val="9FC5E8"/>
                </a:solidFill>
                <a:latin typeface="Muli"/>
                <a:ea typeface="Muli"/>
                <a:cs typeface="Muli"/>
                <a:sym typeface="Muli"/>
              </a:defRPr>
            </a:lvl8pPr>
            <a:lvl9pPr lvl="8" algn="l">
              <a:lnSpc>
                <a:spcPct val="115000"/>
              </a:lnSpc>
              <a:spcBef>
                <a:spcPts val="1600"/>
              </a:spcBef>
              <a:spcAft>
                <a:spcPts val="1600"/>
              </a:spcAft>
              <a:buSzPts val="1400"/>
              <a:buNone/>
              <a:defRPr>
                <a:solidFill>
                  <a:srgbClr val="9FC5E8"/>
                </a:solidFill>
                <a:latin typeface="Muli"/>
                <a:ea typeface="Muli"/>
                <a:cs typeface="Muli"/>
                <a:sym typeface="Muli"/>
              </a:defRPr>
            </a:lvl9pPr>
          </a:lstStyle>
          <a:p>
            <a:endParaRPr/>
          </a:p>
        </p:txBody>
      </p:sp>
      <p:sp>
        <p:nvSpPr>
          <p:cNvPr id="70" name="Google Shape;70;p8"/>
          <p:cNvSpPr txBox="1">
            <a:spLocks noGrp="1"/>
          </p:cNvSpPr>
          <p:nvPr>
            <p:ph type="subTitle" idx="2"/>
          </p:nvPr>
        </p:nvSpPr>
        <p:spPr>
          <a:xfrm>
            <a:off x="6520250" y="1741300"/>
            <a:ext cx="2513100" cy="4107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800"/>
              <a:buNone/>
              <a:defRPr sz="1300">
                <a:solidFill>
                  <a:srgbClr val="FFFFFF"/>
                </a:solidFill>
                <a:latin typeface="Muli"/>
                <a:ea typeface="Muli"/>
                <a:cs typeface="Muli"/>
                <a:sym typeface="Muli"/>
              </a:defRPr>
            </a:lvl1pPr>
            <a:lvl2pPr lvl="1" algn="r">
              <a:lnSpc>
                <a:spcPct val="115000"/>
              </a:lnSpc>
              <a:spcBef>
                <a:spcPts val="1600"/>
              </a:spcBef>
              <a:spcAft>
                <a:spcPts val="0"/>
              </a:spcAft>
              <a:buSzPts val="1400"/>
              <a:buNone/>
              <a:defRPr sz="1300">
                <a:solidFill>
                  <a:srgbClr val="FFFFFF"/>
                </a:solidFill>
                <a:latin typeface="Muli"/>
                <a:ea typeface="Muli"/>
                <a:cs typeface="Muli"/>
                <a:sym typeface="Muli"/>
              </a:defRPr>
            </a:lvl2pPr>
            <a:lvl3pPr lvl="2" algn="r">
              <a:lnSpc>
                <a:spcPct val="115000"/>
              </a:lnSpc>
              <a:spcBef>
                <a:spcPts val="1600"/>
              </a:spcBef>
              <a:spcAft>
                <a:spcPts val="0"/>
              </a:spcAft>
              <a:buSzPts val="1400"/>
              <a:buNone/>
              <a:defRPr sz="1300">
                <a:solidFill>
                  <a:srgbClr val="FFFFFF"/>
                </a:solidFill>
                <a:latin typeface="Muli"/>
                <a:ea typeface="Muli"/>
                <a:cs typeface="Muli"/>
                <a:sym typeface="Muli"/>
              </a:defRPr>
            </a:lvl3pPr>
            <a:lvl4pPr lvl="3" algn="r">
              <a:lnSpc>
                <a:spcPct val="115000"/>
              </a:lnSpc>
              <a:spcBef>
                <a:spcPts val="1600"/>
              </a:spcBef>
              <a:spcAft>
                <a:spcPts val="0"/>
              </a:spcAft>
              <a:buSzPts val="1400"/>
              <a:buNone/>
              <a:defRPr sz="1300">
                <a:solidFill>
                  <a:srgbClr val="FFFFFF"/>
                </a:solidFill>
                <a:latin typeface="Muli"/>
                <a:ea typeface="Muli"/>
                <a:cs typeface="Muli"/>
                <a:sym typeface="Muli"/>
              </a:defRPr>
            </a:lvl4pPr>
            <a:lvl5pPr lvl="4" algn="r">
              <a:lnSpc>
                <a:spcPct val="115000"/>
              </a:lnSpc>
              <a:spcBef>
                <a:spcPts val="1600"/>
              </a:spcBef>
              <a:spcAft>
                <a:spcPts val="0"/>
              </a:spcAft>
              <a:buSzPts val="1400"/>
              <a:buNone/>
              <a:defRPr sz="1300">
                <a:solidFill>
                  <a:srgbClr val="FFFFFF"/>
                </a:solidFill>
                <a:latin typeface="Muli"/>
                <a:ea typeface="Muli"/>
                <a:cs typeface="Muli"/>
                <a:sym typeface="Muli"/>
              </a:defRPr>
            </a:lvl5pPr>
            <a:lvl6pPr lvl="5" algn="r">
              <a:lnSpc>
                <a:spcPct val="115000"/>
              </a:lnSpc>
              <a:spcBef>
                <a:spcPts val="1600"/>
              </a:spcBef>
              <a:spcAft>
                <a:spcPts val="0"/>
              </a:spcAft>
              <a:buSzPts val="1400"/>
              <a:buNone/>
              <a:defRPr sz="1300">
                <a:solidFill>
                  <a:srgbClr val="FFFFFF"/>
                </a:solidFill>
                <a:latin typeface="Muli"/>
                <a:ea typeface="Muli"/>
                <a:cs typeface="Muli"/>
                <a:sym typeface="Muli"/>
              </a:defRPr>
            </a:lvl6pPr>
            <a:lvl7pPr lvl="6" algn="r">
              <a:lnSpc>
                <a:spcPct val="115000"/>
              </a:lnSpc>
              <a:spcBef>
                <a:spcPts val="1600"/>
              </a:spcBef>
              <a:spcAft>
                <a:spcPts val="0"/>
              </a:spcAft>
              <a:buSzPts val="1400"/>
              <a:buNone/>
              <a:defRPr sz="1300">
                <a:solidFill>
                  <a:srgbClr val="FFFFFF"/>
                </a:solidFill>
                <a:latin typeface="Muli"/>
                <a:ea typeface="Muli"/>
                <a:cs typeface="Muli"/>
                <a:sym typeface="Muli"/>
              </a:defRPr>
            </a:lvl7pPr>
            <a:lvl8pPr lvl="7" algn="r">
              <a:lnSpc>
                <a:spcPct val="115000"/>
              </a:lnSpc>
              <a:spcBef>
                <a:spcPts val="1600"/>
              </a:spcBef>
              <a:spcAft>
                <a:spcPts val="0"/>
              </a:spcAft>
              <a:buSzPts val="1400"/>
              <a:buNone/>
              <a:defRPr sz="1300">
                <a:solidFill>
                  <a:srgbClr val="FFFFFF"/>
                </a:solidFill>
                <a:latin typeface="Muli"/>
                <a:ea typeface="Muli"/>
                <a:cs typeface="Muli"/>
                <a:sym typeface="Muli"/>
              </a:defRPr>
            </a:lvl8pPr>
            <a:lvl9pPr lvl="8" algn="r">
              <a:lnSpc>
                <a:spcPct val="115000"/>
              </a:lnSpc>
              <a:spcBef>
                <a:spcPts val="1600"/>
              </a:spcBef>
              <a:spcAft>
                <a:spcPts val="1600"/>
              </a:spcAft>
              <a:buSzPts val="1400"/>
              <a:buNone/>
              <a:defRPr sz="1300">
                <a:solidFill>
                  <a:srgbClr val="FFFFFF"/>
                </a:solidFill>
                <a:latin typeface="Muli"/>
                <a:ea typeface="Muli"/>
                <a:cs typeface="Muli"/>
                <a:sym typeface="Muli"/>
              </a:defRPr>
            </a:lvl9pPr>
          </a:lstStyle>
          <a:p>
            <a:endParaRPr/>
          </a:p>
        </p:txBody>
      </p:sp>
      <p:sp>
        <p:nvSpPr>
          <p:cNvPr id="71" name="Google Shape;71;p8"/>
          <p:cNvSpPr/>
          <p:nvPr/>
        </p:nvSpPr>
        <p:spPr>
          <a:xfrm flipH="1">
            <a:off x="0" y="2548900"/>
            <a:ext cx="3121800" cy="1443900"/>
          </a:xfrm>
          <a:prstGeom prst="parallelogram">
            <a:avLst>
              <a:gd name="adj" fmla="val 96329"/>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8"/>
          <p:cNvSpPr/>
          <p:nvPr/>
        </p:nvSpPr>
        <p:spPr>
          <a:xfrm rot="5400000">
            <a:off x="-790900" y="1012275"/>
            <a:ext cx="3329100" cy="1747200"/>
          </a:xfrm>
          <a:prstGeom prst="triangle">
            <a:avLst>
              <a:gd name="adj" fmla="val 69864"/>
            </a:avLst>
          </a:prstGeom>
          <a:solidFill>
            <a:srgbClr val="38444A">
              <a:alpha val="59607"/>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73"/>
        <p:cNvGrpSpPr/>
        <p:nvPr/>
      </p:nvGrpSpPr>
      <p:grpSpPr>
        <a:xfrm>
          <a:off x="0" y="0"/>
          <a:ext cx="0" cy="0"/>
          <a:chOff x="0" y="0"/>
          <a:chExt cx="0" cy="0"/>
        </a:xfrm>
      </p:grpSpPr>
      <p:sp>
        <p:nvSpPr>
          <p:cNvPr id="74" name="Google Shape;7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
        <p:nvSpPr>
          <p:cNvPr id="75" name="Google Shape;75;p9"/>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9"/>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9"/>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9"/>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9"/>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9"/>
          <p:cNvSpPr/>
          <p:nvPr/>
        </p:nvSpPr>
        <p:spPr>
          <a:xfrm rot="8778896" flipH="1">
            <a:off x="3036819" y="52402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9"/>
          <p:cNvSpPr/>
          <p:nvPr/>
        </p:nvSpPr>
        <p:spPr>
          <a:xfrm rot="8778896" flipH="1">
            <a:off x="2580369" y="-790424"/>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9"/>
          <p:cNvSpPr/>
          <p:nvPr/>
        </p:nvSpPr>
        <p:spPr>
          <a:xfrm rot="8778896" flipH="1">
            <a:off x="5075169" y="1749501"/>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9"/>
          <p:cNvSpPr/>
          <p:nvPr/>
        </p:nvSpPr>
        <p:spPr>
          <a:xfrm rot="8778896" flipH="1">
            <a:off x="5608569" y="2981476"/>
            <a:ext cx="4759411" cy="68145"/>
          </a:xfrm>
          <a:prstGeom prst="rect">
            <a:avLst/>
          </a:prstGeom>
          <a:solidFill>
            <a:srgbClr val="4E6E9A">
              <a:alpha val="800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9"/>
          <p:cNvSpPr txBox="1">
            <a:spLocks noGrp="1"/>
          </p:cNvSpPr>
          <p:nvPr>
            <p:ph type="title"/>
          </p:nvPr>
        </p:nvSpPr>
        <p:spPr>
          <a:xfrm>
            <a:off x="254133" y="3471700"/>
            <a:ext cx="8460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lgn="l">
              <a:lnSpc>
                <a:spcPct val="100000"/>
              </a:lnSpc>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86" name="Google Shape;86;p9"/>
          <p:cNvGrpSpPr/>
          <p:nvPr/>
        </p:nvGrpSpPr>
        <p:grpSpPr>
          <a:xfrm rot="-5400000">
            <a:off x="-164001" y="3723552"/>
            <a:ext cx="649715" cy="69000"/>
            <a:chOff x="684763" y="3506750"/>
            <a:chExt cx="3536825" cy="69000"/>
          </a:xfrm>
        </p:grpSpPr>
        <p:sp>
          <p:nvSpPr>
            <p:cNvPr id="87" name="Google Shape;87;p9"/>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9"/>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9"/>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9"/>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1" name="Google Shape;91;p9"/>
          <p:cNvSpPr txBox="1">
            <a:spLocks noGrp="1"/>
          </p:cNvSpPr>
          <p:nvPr>
            <p:ph type="subTitle" idx="1"/>
          </p:nvPr>
        </p:nvSpPr>
        <p:spPr>
          <a:xfrm>
            <a:off x="254133" y="3968200"/>
            <a:ext cx="8460000" cy="3936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800"/>
              <a:buNone/>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github.com/en/github/authenticating-to-github/connecting-to-github-with-ss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a:spLocks noGrp="1"/>
          </p:cNvSpPr>
          <p:nvPr>
            <p:ph type="title"/>
          </p:nvPr>
        </p:nvSpPr>
        <p:spPr>
          <a:xfrm>
            <a:off x="2608825" y="595950"/>
            <a:ext cx="6535200" cy="2286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4800" dirty="0">
                <a:latin typeface="Arial Black"/>
                <a:ea typeface="Arial Black"/>
                <a:cs typeface="Arial Black"/>
                <a:sym typeface="Arial Black"/>
              </a:rPr>
              <a:t>IT Project</a:t>
            </a:r>
            <a:endParaRPr sz="4800" dirty="0">
              <a:latin typeface="Arial Black"/>
              <a:ea typeface="Arial Black"/>
              <a:cs typeface="Arial Black"/>
              <a:sym typeface="Arial Black"/>
            </a:endParaRPr>
          </a:p>
          <a:p>
            <a:pPr marL="0" lvl="0" indent="0" algn="l" rtl="0">
              <a:lnSpc>
                <a:spcPct val="100000"/>
              </a:lnSpc>
              <a:spcBef>
                <a:spcPts val="0"/>
              </a:spcBef>
              <a:spcAft>
                <a:spcPts val="0"/>
              </a:spcAft>
              <a:buSzPts val="2800"/>
              <a:buNone/>
            </a:pPr>
            <a:r>
              <a:rPr lang="en" sz="4800" dirty="0">
                <a:latin typeface="Arial Black"/>
                <a:ea typeface="Arial Black"/>
                <a:cs typeface="Arial Black"/>
                <a:sym typeface="Arial Black"/>
              </a:rPr>
              <a:t>      </a:t>
            </a:r>
            <a:r>
              <a:rPr lang="en" sz="4800" dirty="0">
                <a:solidFill>
                  <a:srgbClr val="5E85B9"/>
                </a:solidFill>
                <a:latin typeface="Arial Black"/>
                <a:ea typeface="Arial Black"/>
                <a:cs typeface="Arial Black"/>
                <a:sym typeface="Arial Black"/>
              </a:rPr>
              <a:t>Management</a:t>
            </a:r>
            <a:endParaRPr sz="4800" dirty="0">
              <a:solidFill>
                <a:srgbClr val="5E85B9"/>
              </a:solidFill>
              <a:latin typeface="Arial Black"/>
              <a:ea typeface="Arial Black"/>
              <a:cs typeface="Arial Black"/>
              <a:sym typeface="Arial Black"/>
            </a:endParaRPr>
          </a:p>
          <a:p>
            <a:pPr marL="0" lvl="0" indent="0" algn="l" rtl="0">
              <a:lnSpc>
                <a:spcPct val="100000"/>
              </a:lnSpc>
              <a:spcBef>
                <a:spcPts val="0"/>
              </a:spcBef>
              <a:spcAft>
                <a:spcPts val="0"/>
              </a:spcAft>
              <a:buSzPts val="2800"/>
              <a:buNone/>
            </a:pPr>
            <a:r>
              <a:rPr lang="en" sz="4800" dirty="0">
                <a:solidFill>
                  <a:srgbClr val="5E85B9"/>
                </a:solidFill>
                <a:latin typeface="Arial Black"/>
                <a:ea typeface="Arial Black"/>
                <a:cs typeface="Arial Black"/>
                <a:sym typeface="Arial Black"/>
              </a:rPr>
              <a:t>               </a:t>
            </a:r>
            <a:endParaRPr sz="4800" dirty="0">
              <a:solidFill>
                <a:srgbClr val="FFF2CC"/>
              </a:solidFill>
              <a:latin typeface="Arial Black"/>
              <a:ea typeface="Arial Black"/>
              <a:cs typeface="Arial Black"/>
              <a:sym typeface="Arial Black"/>
            </a:endParaRPr>
          </a:p>
        </p:txBody>
      </p:sp>
      <p:sp>
        <p:nvSpPr>
          <p:cNvPr id="179" name="Google Shape;179;p26"/>
          <p:cNvSpPr txBox="1">
            <a:spLocks noGrp="1"/>
          </p:cNvSpPr>
          <p:nvPr>
            <p:ph type="subTitle" idx="1"/>
          </p:nvPr>
        </p:nvSpPr>
        <p:spPr>
          <a:xfrm>
            <a:off x="4398350" y="3143975"/>
            <a:ext cx="4243800" cy="3936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dirty="0"/>
              <a:t>Instructor: Tran Vinh </a:t>
            </a:r>
            <a:r>
              <a:rPr lang="en" dirty="0" err="1"/>
              <a:t>Khiem</a:t>
            </a:r>
            <a:endParaRPr dirty="0"/>
          </a:p>
        </p:txBody>
      </p:sp>
      <p:sp>
        <p:nvSpPr>
          <p:cNvPr id="180" name="Google Shape;180;p26"/>
          <p:cNvSpPr txBox="1">
            <a:spLocks noGrp="1"/>
          </p:cNvSpPr>
          <p:nvPr>
            <p:ph type="subTitle" idx="2"/>
          </p:nvPr>
        </p:nvSpPr>
        <p:spPr>
          <a:xfrm>
            <a:off x="6596450" y="3798700"/>
            <a:ext cx="2513100" cy="4107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SzPts val="1800"/>
              <a:buNone/>
            </a:pPr>
            <a:r>
              <a:rPr lang="en" dirty="0"/>
              <a:t>March 1st, 2020 </a:t>
            </a:r>
            <a:endParaRPr dirty="0"/>
          </a:p>
        </p:txBody>
      </p:sp>
      <p:sp>
        <p:nvSpPr>
          <p:cNvPr id="181" name="Google Shape;181;p26"/>
          <p:cNvSpPr txBox="1"/>
          <p:nvPr/>
        </p:nvSpPr>
        <p:spPr>
          <a:xfrm>
            <a:off x="6520250" y="4236900"/>
            <a:ext cx="2238600" cy="55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a:solidFill>
                  <a:srgbClr val="5E85B9"/>
                </a:solidFill>
                <a:latin typeface="Arial Black"/>
                <a:ea typeface="Arial Black"/>
                <a:cs typeface="Arial Black"/>
                <a:sym typeface="Arial Black"/>
              </a:rPr>
              <a:t>S</a:t>
            </a:r>
            <a:r>
              <a:rPr lang="en" baseline="30000">
                <a:solidFill>
                  <a:srgbClr val="F1C232"/>
                </a:solidFill>
                <a:latin typeface="Arial Black"/>
                <a:ea typeface="Arial Black"/>
                <a:cs typeface="Arial Black"/>
                <a:sym typeface="Arial Black"/>
              </a:rPr>
              <a:t>3</a:t>
            </a:r>
            <a:r>
              <a:rPr lang="en" sz="1400" b="0" i="0" u="none" strike="noStrike" cap="none">
                <a:solidFill>
                  <a:srgbClr val="FFFFFF"/>
                </a:solidFill>
                <a:latin typeface="Arial Black"/>
                <a:ea typeface="Arial Black"/>
                <a:cs typeface="Arial Black"/>
                <a:sym typeface="Arial Black"/>
              </a:rPr>
              <a:t>T</a:t>
            </a:r>
            <a:endParaRPr>
              <a:solidFill>
                <a:srgbClr val="5E85B9"/>
              </a:solidFill>
              <a:latin typeface="Arial Black"/>
              <a:ea typeface="Arial Black"/>
              <a:cs typeface="Arial Black"/>
              <a:sym typeface="Arial Black"/>
            </a:endParaRPr>
          </a:p>
          <a:p>
            <a:pPr marL="0" marR="0" lvl="0" indent="0" algn="l" rtl="0">
              <a:lnSpc>
                <a:spcPct val="100000"/>
              </a:lnSpc>
              <a:spcBef>
                <a:spcPts val="0"/>
              </a:spcBef>
              <a:spcAft>
                <a:spcPts val="0"/>
              </a:spcAft>
              <a:buClr>
                <a:srgbClr val="000000"/>
              </a:buClr>
              <a:buSzPts val="1400"/>
              <a:buFont typeface="Arial"/>
              <a:buNone/>
            </a:pPr>
            <a:r>
              <a:rPr lang="en" sz="1000" i="1">
                <a:solidFill>
                  <a:srgbClr val="D9D9D9"/>
                </a:solidFill>
                <a:latin typeface="Arial Black"/>
                <a:ea typeface="Arial Black"/>
                <a:cs typeface="Arial Black"/>
                <a:sym typeface="Arial Black"/>
              </a:rPr>
              <a:t>   </a:t>
            </a:r>
            <a:r>
              <a:rPr lang="en" sz="1200" i="1">
                <a:solidFill>
                  <a:srgbClr val="D9D9D9"/>
                </a:solidFill>
                <a:latin typeface="Lato"/>
                <a:ea typeface="Lato"/>
                <a:cs typeface="Lato"/>
                <a:sym typeface="Lato"/>
              </a:rPr>
              <a:t>Smart Software System Team</a:t>
            </a:r>
            <a:endParaRPr sz="1200" i="1">
              <a:solidFill>
                <a:srgbClr val="D9D9D9"/>
              </a:solidFill>
              <a:latin typeface="Lato"/>
              <a:ea typeface="Lato"/>
              <a:cs typeface="Lato"/>
              <a:sym typeface="Lato"/>
            </a:endParaRPr>
          </a:p>
        </p:txBody>
      </p:sp>
      <p:sp>
        <p:nvSpPr>
          <p:cNvPr id="182" name="Google Shape;182;p26"/>
          <p:cNvSpPr txBox="1">
            <a:spLocks noGrp="1"/>
          </p:cNvSpPr>
          <p:nvPr>
            <p:ph type="sldNum" idx="12"/>
          </p:nvPr>
        </p:nvSpPr>
        <p:spPr>
          <a:xfrm>
            <a:off x="8472450" y="4897648"/>
            <a:ext cx="548700" cy="234000"/>
          </a:xfrm>
          <a:prstGeom prst="rect">
            <a:avLst/>
          </a:prstGeom>
          <a:noFill/>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Switch branches</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10</a:t>
            </a:fld>
            <a:endParaRPr/>
          </a:p>
        </p:txBody>
      </p:sp>
      <p:pic>
        <p:nvPicPr>
          <p:cNvPr id="3" name="Picture 2"/>
          <p:cNvPicPr>
            <a:picLocks noChangeAspect="1"/>
          </p:cNvPicPr>
          <p:nvPr/>
        </p:nvPicPr>
        <p:blipFill>
          <a:blip r:embed="rId3"/>
          <a:stretch>
            <a:fillRect/>
          </a:stretch>
        </p:blipFill>
        <p:spPr>
          <a:xfrm>
            <a:off x="985520" y="1578324"/>
            <a:ext cx="6944042" cy="1201734"/>
          </a:xfrm>
          <a:prstGeom prst="rect">
            <a:avLst/>
          </a:prstGeom>
        </p:spPr>
      </p:pic>
    </p:spTree>
    <p:extLst>
      <p:ext uri="{BB962C8B-B14F-4D97-AF65-F5344CB8AC3E}">
        <p14:creationId xmlns:p14="http://schemas.microsoft.com/office/powerpoint/2010/main" val="812637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Branching and Merging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11</a:t>
            </a:fld>
            <a:endParaRPr/>
          </a:p>
        </p:txBody>
      </p:sp>
      <p:pic>
        <p:nvPicPr>
          <p:cNvPr id="2" name="Picture 1"/>
          <p:cNvPicPr>
            <a:picLocks noChangeAspect="1"/>
          </p:cNvPicPr>
          <p:nvPr/>
        </p:nvPicPr>
        <p:blipFill>
          <a:blip r:embed="rId3"/>
          <a:stretch>
            <a:fillRect/>
          </a:stretch>
        </p:blipFill>
        <p:spPr>
          <a:xfrm>
            <a:off x="1378225" y="1254802"/>
            <a:ext cx="5579993" cy="2751702"/>
          </a:xfrm>
          <a:prstGeom prst="rect">
            <a:avLst/>
          </a:prstGeom>
        </p:spPr>
      </p:pic>
    </p:spTree>
    <p:extLst>
      <p:ext uri="{BB962C8B-B14F-4D97-AF65-F5344CB8AC3E}">
        <p14:creationId xmlns:p14="http://schemas.microsoft.com/office/powerpoint/2010/main" val="159885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Branching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12</a:t>
            </a:fld>
            <a:endParaRPr/>
          </a:p>
        </p:txBody>
      </p:sp>
      <p:pic>
        <p:nvPicPr>
          <p:cNvPr id="3" name="Picture 2"/>
          <p:cNvPicPr>
            <a:picLocks noChangeAspect="1"/>
          </p:cNvPicPr>
          <p:nvPr/>
        </p:nvPicPr>
        <p:blipFill>
          <a:blip r:embed="rId3"/>
          <a:stretch>
            <a:fillRect/>
          </a:stretch>
        </p:blipFill>
        <p:spPr>
          <a:xfrm>
            <a:off x="1517374" y="1246103"/>
            <a:ext cx="5444577" cy="2306060"/>
          </a:xfrm>
          <a:prstGeom prst="rect">
            <a:avLst/>
          </a:prstGeom>
        </p:spPr>
      </p:pic>
      <p:pic>
        <p:nvPicPr>
          <p:cNvPr id="4" name="Picture 3"/>
          <p:cNvPicPr>
            <a:picLocks noChangeAspect="1"/>
          </p:cNvPicPr>
          <p:nvPr/>
        </p:nvPicPr>
        <p:blipFill>
          <a:blip r:embed="rId4"/>
          <a:stretch>
            <a:fillRect/>
          </a:stretch>
        </p:blipFill>
        <p:spPr>
          <a:xfrm>
            <a:off x="1623390" y="3783927"/>
            <a:ext cx="5084279" cy="1076090"/>
          </a:xfrm>
          <a:prstGeom prst="rect">
            <a:avLst/>
          </a:prstGeom>
        </p:spPr>
      </p:pic>
    </p:spTree>
    <p:extLst>
      <p:ext uri="{BB962C8B-B14F-4D97-AF65-F5344CB8AC3E}">
        <p14:creationId xmlns:p14="http://schemas.microsoft.com/office/powerpoint/2010/main" val="1617012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Branching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pic>
        <p:nvPicPr>
          <p:cNvPr id="2" name="Picture 1"/>
          <p:cNvPicPr>
            <a:picLocks noChangeAspect="1"/>
          </p:cNvPicPr>
          <p:nvPr/>
        </p:nvPicPr>
        <p:blipFill>
          <a:blip r:embed="rId3"/>
          <a:stretch>
            <a:fillRect/>
          </a:stretch>
        </p:blipFill>
        <p:spPr>
          <a:xfrm>
            <a:off x="1764503" y="1112732"/>
            <a:ext cx="6102038" cy="3747285"/>
          </a:xfrm>
          <a:prstGeom prst="rect">
            <a:avLst/>
          </a:prstGeom>
        </p:spPr>
      </p:pic>
    </p:spTree>
    <p:extLst>
      <p:ext uri="{BB962C8B-B14F-4D97-AF65-F5344CB8AC3E}">
        <p14:creationId xmlns:p14="http://schemas.microsoft.com/office/powerpoint/2010/main" val="4268051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Branching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a:p>
        </p:txBody>
      </p:sp>
      <p:pic>
        <p:nvPicPr>
          <p:cNvPr id="3" name="Picture 2"/>
          <p:cNvPicPr>
            <a:picLocks noChangeAspect="1"/>
          </p:cNvPicPr>
          <p:nvPr/>
        </p:nvPicPr>
        <p:blipFill>
          <a:blip r:embed="rId3"/>
          <a:stretch>
            <a:fillRect/>
          </a:stretch>
        </p:blipFill>
        <p:spPr>
          <a:xfrm>
            <a:off x="1414930" y="1177360"/>
            <a:ext cx="6371106" cy="3176512"/>
          </a:xfrm>
          <a:prstGeom prst="rect">
            <a:avLst/>
          </a:prstGeom>
        </p:spPr>
      </p:pic>
    </p:spTree>
    <p:extLst>
      <p:ext uri="{BB962C8B-B14F-4D97-AF65-F5344CB8AC3E}">
        <p14:creationId xmlns:p14="http://schemas.microsoft.com/office/powerpoint/2010/main" val="2997062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Branching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15</a:t>
            </a:fld>
            <a:endParaRPr/>
          </a:p>
        </p:txBody>
      </p:sp>
      <p:pic>
        <p:nvPicPr>
          <p:cNvPr id="2" name="Picture 1"/>
          <p:cNvPicPr>
            <a:picLocks noChangeAspect="1"/>
          </p:cNvPicPr>
          <p:nvPr/>
        </p:nvPicPr>
        <p:blipFill>
          <a:blip r:embed="rId3"/>
          <a:stretch>
            <a:fillRect/>
          </a:stretch>
        </p:blipFill>
        <p:spPr>
          <a:xfrm>
            <a:off x="1993802" y="1345302"/>
            <a:ext cx="5914789" cy="3317915"/>
          </a:xfrm>
          <a:prstGeom prst="rect">
            <a:avLst/>
          </a:prstGeom>
        </p:spPr>
      </p:pic>
    </p:spTree>
    <p:extLst>
      <p:ext uri="{BB962C8B-B14F-4D97-AF65-F5344CB8AC3E}">
        <p14:creationId xmlns:p14="http://schemas.microsoft.com/office/powerpoint/2010/main" val="2428002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16</a:t>
            </a:fld>
            <a:endParaRPr/>
          </a:p>
        </p:txBody>
      </p:sp>
      <p:pic>
        <p:nvPicPr>
          <p:cNvPr id="3" name="Picture 2"/>
          <p:cNvPicPr>
            <a:picLocks noChangeAspect="1"/>
          </p:cNvPicPr>
          <p:nvPr/>
        </p:nvPicPr>
        <p:blipFill>
          <a:blip r:embed="rId3"/>
          <a:stretch>
            <a:fillRect/>
          </a:stretch>
        </p:blipFill>
        <p:spPr>
          <a:xfrm>
            <a:off x="1241383" y="1683027"/>
            <a:ext cx="6718199" cy="2581896"/>
          </a:xfrm>
          <a:prstGeom prst="rect">
            <a:avLst/>
          </a:prstGeom>
        </p:spPr>
      </p:pic>
    </p:spTree>
    <p:extLst>
      <p:ext uri="{BB962C8B-B14F-4D97-AF65-F5344CB8AC3E}">
        <p14:creationId xmlns:p14="http://schemas.microsoft.com/office/powerpoint/2010/main" val="3951763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Merging  - Quick guide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17</a:t>
            </a:fld>
            <a:endParaRPr/>
          </a:p>
        </p:txBody>
      </p:sp>
      <p:sp>
        <p:nvSpPr>
          <p:cNvPr id="9" name="Google Shape;195;p28"/>
          <p:cNvSpPr txBox="1">
            <a:spLocks/>
          </p:cNvSpPr>
          <p:nvPr/>
        </p:nvSpPr>
        <p:spPr>
          <a:xfrm>
            <a:off x="320310" y="1017725"/>
            <a:ext cx="8460000" cy="850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fontAlgn="base">
              <a:buFont typeface="Arial" panose="020B0604020202020204" pitchFamily="34" charset="0"/>
              <a:buChar char="•"/>
            </a:pPr>
            <a:r>
              <a:rPr lang="en-US" dirty="0"/>
              <a:t> </a:t>
            </a:r>
            <a:r>
              <a:rPr lang="en-US" altLang="en-US" sz="2000" b="1" dirty="0" err="1">
                <a:solidFill>
                  <a:srgbClr val="333333"/>
                </a:solidFill>
                <a:latin typeface="+mj-lt"/>
              </a:rPr>
              <a:t>Git</a:t>
            </a:r>
            <a:r>
              <a:rPr lang="en-US" altLang="en-US" sz="2000" b="1" dirty="0">
                <a:solidFill>
                  <a:srgbClr val="333333"/>
                </a:solidFill>
                <a:latin typeface="+mj-lt"/>
              </a:rPr>
              <a:t> merge</a:t>
            </a:r>
            <a:r>
              <a:rPr lang="en-US" altLang="en-US" sz="2000" dirty="0">
                <a:solidFill>
                  <a:srgbClr val="4D4D4D"/>
                </a:solidFill>
                <a:latin typeface="+mj-lt"/>
              </a:rPr>
              <a:t> will combine multiple sequences of commits into one unified history.</a:t>
            </a:r>
            <a:r>
              <a:rPr lang="en-US" altLang="en-US" sz="2000" dirty="0">
                <a:solidFill>
                  <a:schemeClr val="tx1"/>
                </a:solidFill>
                <a:latin typeface="+mj-lt"/>
              </a:rPr>
              <a:t> </a:t>
            </a:r>
          </a:p>
          <a:p>
            <a:pPr fontAlgn="base">
              <a:buFont typeface="Arial" panose="020B0604020202020204" pitchFamily="34" charset="0"/>
              <a:buChar char="•"/>
            </a:pPr>
            <a:r>
              <a:rPr lang="en-US" altLang="en-US" dirty="0" err="1">
                <a:solidFill>
                  <a:srgbClr val="333333"/>
                </a:solidFill>
                <a:latin typeface="Nimbus"/>
              </a:rPr>
              <a:t>Git</a:t>
            </a:r>
            <a:r>
              <a:rPr lang="en-US" altLang="en-US" dirty="0">
                <a:solidFill>
                  <a:srgbClr val="333333"/>
                </a:solidFill>
                <a:latin typeface="Nimbus"/>
              </a:rPr>
              <a:t> merge</a:t>
            </a:r>
            <a:r>
              <a:rPr lang="en-US" altLang="en-US" sz="2000" dirty="0">
                <a:solidFill>
                  <a:srgbClr val="4D4D4D"/>
                </a:solidFill>
                <a:latin typeface="-apple-system"/>
              </a:rPr>
              <a:t> is used to combine two branches.</a:t>
            </a:r>
            <a:r>
              <a:rPr lang="en-US" altLang="en-US" sz="800" dirty="0">
                <a:solidFill>
                  <a:schemeClr val="tx1"/>
                </a:solidFill>
              </a:rPr>
              <a:t> </a:t>
            </a:r>
            <a:endParaRPr lang="en-US" altLang="en-US" sz="2000" dirty="0">
              <a:solidFill>
                <a:schemeClr val="tx1"/>
              </a:solidFill>
              <a:latin typeface="+mj-lt"/>
            </a:endParaRPr>
          </a:p>
          <a:p>
            <a:pPr marL="114300" indent="0" fontAlgn="base"/>
            <a:endParaRPr lang="en-US" altLang="en-US" sz="2000" dirty="0">
              <a:solidFill>
                <a:schemeClr val="tx1"/>
              </a:solidFill>
              <a:latin typeface="+mj-lt"/>
            </a:endParaRPr>
          </a:p>
        </p:txBody>
      </p:sp>
      <p:sp>
        <p:nvSpPr>
          <p:cNvPr id="6" name="Rectangle 4"/>
          <p:cNvSpPr>
            <a:spLocks noChangeArrowheads="1"/>
          </p:cNvSpPr>
          <p:nvPr/>
        </p:nvSpPr>
        <p:spPr bwMode="auto">
          <a:xfrm>
            <a:off x="0" y="43934"/>
            <a:ext cx="184731" cy="369332"/>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3179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18</a:t>
            </a:fld>
            <a:endParaRPr/>
          </a:p>
        </p:txBody>
      </p:sp>
      <p:pic>
        <p:nvPicPr>
          <p:cNvPr id="2" name="Picture 1"/>
          <p:cNvPicPr>
            <a:picLocks noChangeAspect="1"/>
          </p:cNvPicPr>
          <p:nvPr/>
        </p:nvPicPr>
        <p:blipFill>
          <a:blip r:embed="rId3"/>
          <a:stretch>
            <a:fillRect/>
          </a:stretch>
        </p:blipFill>
        <p:spPr>
          <a:xfrm>
            <a:off x="1583635" y="1242751"/>
            <a:ext cx="5913023" cy="2939501"/>
          </a:xfrm>
          <a:prstGeom prst="rect">
            <a:avLst/>
          </a:prstGeom>
        </p:spPr>
      </p:pic>
    </p:spTree>
    <p:extLst>
      <p:ext uri="{BB962C8B-B14F-4D97-AF65-F5344CB8AC3E}">
        <p14:creationId xmlns:p14="http://schemas.microsoft.com/office/powerpoint/2010/main" val="369111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Merging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19</a:t>
            </a:fld>
            <a:endParaRPr/>
          </a:p>
        </p:txBody>
      </p:sp>
      <p:pic>
        <p:nvPicPr>
          <p:cNvPr id="3" name="Picture 2"/>
          <p:cNvPicPr>
            <a:picLocks noChangeAspect="1"/>
          </p:cNvPicPr>
          <p:nvPr/>
        </p:nvPicPr>
        <p:blipFill>
          <a:blip r:embed="rId3"/>
          <a:stretch>
            <a:fillRect/>
          </a:stretch>
        </p:blipFill>
        <p:spPr>
          <a:xfrm>
            <a:off x="466725" y="1047750"/>
            <a:ext cx="8210550" cy="3048000"/>
          </a:xfrm>
          <a:prstGeom prst="rect">
            <a:avLst/>
          </a:prstGeom>
        </p:spPr>
      </p:pic>
    </p:spTree>
    <p:extLst>
      <p:ext uri="{BB962C8B-B14F-4D97-AF65-F5344CB8AC3E}">
        <p14:creationId xmlns:p14="http://schemas.microsoft.com/office/powerpoint/2010/main" val="3035046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27"/>
          <p:cNvSpPr txBox="1">
            <a:spLocks noGrp="1"/>
          </p:cNvSpPr>
          <p:nvPr>
            <p:ph type="subTitle" idx="2"/>
          </p:nvPr>
        </p:nvSpPr>
        <p:spPr>
          <a:xfrm>
            <a:off x="160775" y="4686025"/>
            <a:ext cx="3442800" cy="39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1800"/>
              <a:buNone/>
            </a:pPr>
            <a:r>
              <a:rPr lang="en" sz="1600" b="1" dirty="0">
                <a:solidFill>
                  <a:schemeClr val="lt1"/>
                </a:solidFill>
              </a:rPr>
              <a:t>IT Project Management</a:t>
            </a:r>
            <a:endParaRPr sz="1600" dirty="0">
              <a:solidFill>
                <a:schemeClr val="lt1"/>
              </a:solidFill>
            </a:endParaRPr>
          </a:p>
        </p:txBody>
      </p:sp>
      <p:sp>
        <p:nvSpPr>
          <p:cNvPr id="188" name="Google Shape;188;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a:t>
            </a:fld>
            <a:endParaRPr/>
          </a:p>
        </p:txBody>
      </p:sp>
      <p:sp>
        <p:nvSpPr>
          <p:cNvPr id="189" name="Google Shape;189;p27"/>
          <p:cNvSpPr txBox="1"/>
          <p:nvPr/>
        </p:nvSpPr>
        <p:spPr>
          <a:xfrm>
            <a:off x="539025" y="1589200"/>
            <a:ext cx="8355300" cy="1807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FFFFFF"/>
                </a:solidFill>
                <a:latin typeface="Muli"/>
                <a:ea typeface="Muli"/>
                <a:cs typeface="Muli"/>
                <a:sym typeface="Muli"/>
              </a:rPr>
              <a:t>“Being a Project Manager is like being an artist, you have the different colored process streams combining into a work of art.” </a:t>
            </a:r>
            <a:endParaRPr sz="3000" b="1" dirty="0">
              <a:solidFill>
                <a:srgbClr val="FFFFFF"/>
              </a:solidFill>
              <a:latin typeface="Muli"/>
              <a:ea typeface="Muli"/>
              <a:cs typeface="Muli"/>
              <a:sym typeface="Muli"/>
            </a:endParaRPr>
          </a:p>
          <a:p>
            <a:pPr marL="0" lvl="0" indent="0" algn="ctr" rtl="0">
              <a:spcBef>
                <a:spcPts val="0"/>
              </a:spcBef>
              <a:spcAft>
                <a:spcPts val="0"/>
              </a:spcAft>
              <a:buNone/>
            </a:pPr>
            <a:r>
              <a:rPr lang="en" sz="1000" b="1" dirty="0">
                <a:solidFill>
                  <a:srgbClr val="FFFFFF"/>
                </a:solidFill>
                <a:latin typeface="Muli"/>
                <a:ea typeface="Muli"/>
                <a:cs typeface="Muli"/>
                <a:sym typeface="Muli"/>
              </a:rPr>
              <a:t>– Greg Cimmarrusti</a:t>
            </a:r>
            <a:endParaRPr sz="3000" b="1" dirty="0">
              <a:solidFill>
                <a:srgbClr val="FFFFFF"/>
              </a:solidFill>
              <a:latin typeface="Muli"/>
              <a:ea typeface="Muli"/>
              <a:cs typeface="Muli"/>
              <a:sym typeface="Mul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 Fast Forward Merge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pic>
        <p:nvPicPr>
          <p:cNvPr id="3" name="Picture 2"/>
          <p:cNvPicPr>
            <a:picLocks noChangeAspect="1"/>
          </p:cNvPicPr>
          <p:nvPr/>
        </p:nvPicPr>
        <p:blipFill>
          <a:blip r:embed="rId3"/>
          <a:stretch>
            <a:fillRect/>
          </a:stretch>
        </p:blipFill>
        <p:spPr>
          <a:xfrm>
            <a:off x="2626435" y="1384852"/>
            <a:ext cx="3359611" cy="3327112"/>
          </a:xfrm>
          <a:prstGeom prst="rect">
            <a:avLst/>
          </a:prstGeom>
        </p:spPr>
      </p:pic>
    </p:spTree>
    <p:extLst>
      <p:ext uri="{BB962C8B-B14F-4D97-AF65-F5344CB8AC3E}">
        <p14:creationId xmlns:p14="http://schemas.microsoft.com/office/powerpoint/2010/main" val="874000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 Fast Forward Merge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pic>
        <p:nvPicPr>
          <p:cNvPr id="2" name="Picture 1"/>
          <p:cNvPicPr>
            <a:picLocks noChangeAspect="1"/>
          </p:cNvPicPr>
          <p:nvPr/>
        </p:nvPicPr>
        <p:blipFill>
          <a:blip r:embed="rId3"/>
          <a:stretch>
            <a:fillRect/>
          </a:stretch>
        </p:blipFill>
        <p:spPr>
          <a:xfrm>
            <a:off x="1333428" y="1361440"/>
            <a:ext cx="6850557" cy="3382640"/>
          </a:xfrm>
          <a:prstGeom prst="rect">
            <a:avLst/>
          </a:prstGeom>
        </p:spPr>
      </p:pic>
    </p:spTree>
    <p:extLst>
      <p:ext uri="{BB962C8B-B14F-4D97-AF65-F5344CB8AC3E}">
        <p14:creationId xmlns:p14="http://schemas.microsoft.com/office/powerpoint/2010/main" val="4090354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 3 way merge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pic>
        <p:nvPicPr>
          <p:cNvPr id="4" name="Picture 3"/>
          <p:cNvPicPr>
            <a:picLocks noChangeAspect="1"/>
          </p:cNvPicPr>
          <p:nvPr/>
        </p:nvPicPr>
        <p:blipFill>
          <a:blip r:embed="rId3"/>
          <a:stretch>
            <a:fillRect/>
          </a:stretch>
        </p:blipFill>
        <p:spPr>
          <a:xfrm>
            <a:off x="3194928" y="1278834"/>
            <a:ext cx="2729208" cy="3606083"/>
          </a:xfrm>
          <a:prstGeom prst="rect">
            <a:avLst/>
          </a:prstGeom>
        </p:spPr>
      </p:pic>
    </p:spTree>
    <p:extLst>
      <p:ext uri="{BB962C8B-B14F-4D97-AF65-F5344CB8AC3E}">
        <p14:creationId xmlns:p14="http://schemas.microsoft.com/office/powerpoint/2010/main" val="93274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 3 way merge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pic>
        <p:nvPicPr>
          <p:cNvPr id="3" name="Picture 2"/>
          <p:cNvPicPr>
            <a:picLocks noChangeAspect="1"/>
          </p:cNvPicPr>
          <p:nvPr/>
        </p:nvPicPr>
        <p:blipFill>
          <a:blip r:embed="rId3"/>
          <a:stretch>
            <a:fillRect/>
          </a:stretch>
        </p:blipFill>
        <p:spPr>
          <a:xfrm>
            <a:off x="1716187" y="1406081"/>
            <a:ext cx="5768591" cy="3257136"/>
          </a:xfrm>
          <a:prstGeom prst="rect">
            <a:avLst/>
          </a:prstGeom>
        </p:spPr>
      </p:pic>
    </p:spTree>
    <p:extLst>
      <p:ext uri="{BB962C8B-B14F-4D97-AF65-F5344CB8AC3E}">
        <p14:creationId xmlns:p14="http://schemas.microsoft.com/office/powerpoint/2010/main" val="33565376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pic>
        <p:nvPicPr>
          <p:cNvPr id="2" name="Picture 1"/>
          <p:cNvPicPr>
            <a:picLocks noChangeAspect="1"/>
          </p:cNvPicPr>
          <p:nvPr/>
        </p:nvPicPr>
        <p:blipFill>
          <a:blip r:embed="rId3"/>
          <a:stretch>
            <a:fillRect/>
          </a:stretch>
        </p:blipFill>
        <p:spPr>
          <a:xfrm>
            <a:off x="1815547" y="1127947"/>
            <a:ext cx="4823791" cy="3277985"/>
          </a:xfrm>
          <a:prstGeom prst="rect">
            <a:avLst/>
          </a:prstGeom>
        </p:spPr>
      </p:pic>
    </p:spTree>
    <p:extLst>
      <p:ext uri="{BB962C8B-B14F-4D97-AF65-F5344CB8AC3E}">
        <p14:creationId xmlns:p14="http://schemas.microsoft.com/office/powerpoint/2010/main" val="242433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pic>
        <p:nvPicPr>
          <p:cNvPr id="3" name="Picture 2"/>
          <p:cNvPicPr>
            <a:picLocks noChangeAspect="1"/>
          </p:cNvPicPr>
          <p:nvPr/>
        </p:nvPicPr>
        <p:blipFill>
          <a:blip r:embed="rId3"/>
          <a:stretch>
            <a:fillRect/>
          </a:stretch>
        </p:blipFill>
        <p:spPr>
          <a:xfrm>
            <a:off x="2961861" y="1198211"/>
            <a:ext cx="4477577" cy="3532767"/>
          </a:xfrm>
          <a:prstGeom prst="rect">
            <a:avLst/>
          </a:prstGeom>
        </p:spPr>
      </p:pic>
    </p:spTree>
    <p:extLst>
      <p:ext uri="{BB962C8B-B14F-4D97-AF65-F5344CB8AC3E}">
        <p14:creationId xmlns:p14="http://schemas.microsoft.com/office/powerpoint/2010/main" val="791411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pic>
        <p:nvPicPr>
          <p:cNvPr id="2" name="Picture 1"/>
          <p:cNvPicPr>
            <a:picLocks noChangeAspect="1"/>
          </p:cNvPicPr>
          <p:nvPr/>
        </p:nvPicPr>
        <p:blipFill>
          <a:blip r:embed="rId3"/>
          <a:stretch>
            <a:fillRect/>
          </a:stretch>
        </p:blipFill>
        <p:spPr>
          <a:xfrm>
            <a:off x="1936796" y="1349636"/>
            <a:ext cx="5327374" cy="3510381"/>
          </a:xfrm>
          <a:prstGeom prst="rect">
            <a:avLst/>
          </a:prstGeom>
        </p:spPr>
      </p:pic>
    </p:spTree>
    <p:extLst>
      <p:ext uri="{BB962C8B-B14F-4D97-AF65-F5344CB8AC3E}">
        <p14:creationId xmlns:p14="http://schemas.microsoft.com/office/powerpoint/2010/main" val="1271186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pic>
        <p:nvPicPr>
          <p:cNvPr id="3" name="Picture 2"/>
          <p:cNvPicPr>
            <a:picLocks noChangeAspect="1"/>
          </p:cNvPicPr>
          <p:nvPr/>
        </p:nvPicPr>
        <p:blipFill>
          <a:blip r:embed="rId3"/>
          <a:stretch>
            <a:fillRect/>
          </a:stretch>
        </p:blipFill>
        <p:spPr>
          <a:xfrm>
            <a:off x="698183" y="1281842"/>
            <a:ext cx="8048625" cy="3381375"/>
          </a:xfrm>
          <a:prstGeom prst="rect">
            <a:avLst/>
          </a:prstGeom>
        </p:spPr>
      </p:pic>
    </p:spTree>
    <p:extLst>
      <p:ext uri="{BB962C8B-B14F-4D97-AF65-F5344CB8AC3E}">
        <p14:creationId xmlns:p14="http://schemas.microsoft.com/office/powerpoint/2010/main" val="1940135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pic>
        <p:nvPicPr>
          <p:cNvPr id="4" name="Picture 3"/>
          <p:cNvPicPr>
            <a:picLocks noChangeAspect="1"/>
          </p:cNvPicPr>
          <p:nvPr/>
        </p:nvPicPr>
        <p:blipFill>
          <a:blip r:embed="rId3"/>
          <a:stretch>
            <a:fillRect/>
          </a:stretch>
        </p:blipFill>
        <p:spPr>
          <a:xfrm>
            <a:off x="1133060" y="1194828"/>
            <a:ext cx="5743069" cy="3594392"/>
          </a:xfrm>
          <a:prstGeom prst="rect">
            <a:avLst/>
          </a:prstGeom>
        </p:spPr>
      </p:pic>
    </p:spTree>
    <p:extLst>
      <p:ext uri="{BB962C8B-B14F-4D97-AF65-F5344CB8AC3E}">
        <p14:creationId xmlns:p14="http://schemas.microsoft.com/office/powerpoint/2010/main" val="279104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 Read more </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29</a:t>
            </a:fld>
            <a:endParaRPr/>
          </a:p>
        </p:txBody>
      </p:sp>
      <p:pic>
        <p:nvPicPr>
          <p:cNvPr id="2" name="Picture 1"/>
          <p:cNvPicPr>
            <a:picLocks noChangeAspect="1"/>
          </p:cNvPicPr>
          <p:nvPr/>
        </p:nvPicPr>
        <p:blipFill>
          <a:blip r:embed="rId3"/>
          <a:stretch>
            <a:fillRect/>
          </a:stretch>
        </p:blipFill>
        <p:spPr>
          <a:xfrm>
            <a:off x="1334347" y="1389663"/>
            <a:ext cx="5991119" cy="1627962"/>
          </a:xfrm>
          <a:prstGeom prst="rect">
            <a:avLst/>
          </a:prstGeom>
        </p:spPr>
      </p:pic>
    </p:spTree>
    <p:extLst>
      <p:ext uri="{BB962C8B-B14F-4D97-AF65-F5344CB8AC3E}">
        <p14:creationId xmlns:p14="http://schemas.microsoft.com/office/powerpoint/2010/main" val="3664410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Learning Objectives</a:t>
            </a:r>
            <a:endParaRPr dirty="0"/>
          </a:p>
        </p:txBody>
      </p:sp>
      <p:sp>
        <p:nvSpPr>
          <p:cNvPr id="195" name="Google Shape;195;p28"/>
          <p:cNvSpPr txBox="1">
            <a:spLocks noGrp="1"/>
          </p:cNvSpPr>
          <p:nvPr>
            <p:ph type="subTitle" idx="2"/>
          </p:nvPr>
        </p:nvSpPr>
        <p:spPr>
          <a:xfrm>
            <a:off x="370475" y="1322525"/>
            <a:ext cx="8460000" cy="2789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the basic definition of Control system, Version control system, Distributed version control system</a:t>
            </a:r>
          </a:p>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and know how to use </a:t>
            </a:r>
            <a:r>
              <a:rPr lang="en-US" dirty="0" err="1">
                <a:latin typeface="Muli"/>
                <a:ea typeface="Muli"/>
                <a:cs typeface="Muli"/>
                <a:sym typeface="Muli"/>
              </a:rPr>
              <a:t>Git</a:t>
            </a:r>
            <a:r>
              <a:rPr lang="en-US" dirty="0">
                <a:latin typeface="Muli"/>
                <a:ea typeface="Muli"/>
                <a:cs typeface="Muli"/>
                <a:sym typeface="Muli"/>
              </a:rPr>
              <a:t> </a:t>
            </a:r>
          </a:p>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Understand what is </a:t>
            </a:r>
            <a:r>
              <a:rPr lang="en-US" dirty="0" err="1">
                <a:latin typeface="Muli"/>
                <a:ea typeface="Muli"/>
                <a:cs typeface="Muli"/>
                <a:sym typeface="Muli"/>
              </a:rPr>
              <a:t>Github</a:t>
            </a:r>
            <a:r>
              <a:rPr lang="en-US" dirty="0">
                <a:latin typeface="Muli"/>
                <a:ea typeface="Muli"/>
                <a:cs typeface="Muli"/>
                <a:sym typeface="Muli"/>
              </a:rPr>
              <a:t> and some alternatives.</a:t>
            </a:r>
            <a:endParaRPr dirty="0">
              <a:latin typeface="Muli"/>
              <a:ea typeface="Muli"/>
              <a:cs typeface="Muli"/>
              <a:sym typeface="Muli"/>
            </a:endParaRPr>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 Exercise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30</a:t>
            </a:fld>
            <a:endParaRPr/>
          </a:p>
        </p:txBody>
      </p:sp>
      <p:pic>
        <p:nvPicPr>
          <p:cNvPr id="3" name="Picture 2"/>
          <p:cNvPicPr>
            <a:picLocks noChangeAspect="1"/>
          </p:cNvPicPr>
          <p:nvPr/>
        </p:nvPicPr>
        <p:blipFill>
          <a:blip r:embed="rId3"/>
          <a:stretch>
            <a:fillRect/>
          </a:stretch>
        </p:blipFill>
        <p:spPr>
          <a:xfrm>
            <a:off x="1180686" y="1599992"/>
            <a:ext cx="6610350" cy="2619375"/>
          </a:xfrm>
          <a:prstGeom prst="rect">
            <a:avLst/>
          </a:prstGeom>
        </p:spPr>
      </p:pic>
    </p:spTree>
    <p:extLst>
      <p:ext uri="{BB962C8B-B14F-4D97-AF65-F5344CB8AC3E}">
        <p14:creationId xmlns:p14="http://schemas.microsoft.com/office/powerpoint/2010/main" val="2731732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 Exercise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31</a:t>
            </a:fld>
            <a:endParaRPr/>
          </a:p>
        </p:txBody>
      </p:sp>
      <p:pic>
        <p:nvPicPr>
          <p:cNvPr id="2" name="Picture 1"/>
          <p:cNvPicPr>
            <a:picLocks noChangeAspect="1"/>
          </p:cNvPicPr>
          <p:nvPr/>
        </p:nvPicPr>
        <p:blipFill>
          <a:blip r:embed="rId3"/>
          <a:stretch>
            <a:fillRect/>
          </a:stretch>
        </p:blipFill>
        <p:spPr>
          <a:xfrm>
            <a:off x="370483" y="1151903"/>
            <a:ext cx="8515350" cy="1915975"/>
          </a:xfrm>
          <a:prstGeom prst="rect">
            <a:avLst/>
          </a:prstGeom>
        </p:spPr>
      </p:pic>
      <p:pic>
        <p:nvPicPr>
          <p:cNvPr id="5" name="Picture 4"/>
          <p:cNvPicPr>
            <a:picLocks noChangeAspect="1"/>
          </p:cNvPicPr>
          <p:nvPr/>
        </p:nvPicPr>
        <p:blipFill>
          <a:blip r:embed="rId4"/>
          <a:stretch>
            <a:fillRect/>
          </a:stretch>
        </p:blipFill>
        <p:spPr>
          <a:xfrm>
            <a:off x="370483" y="3184994"/>
            <a:ext cx="6692721" cy="1871823"/>
          </a:xfrm>
          <a:prstGeom prst="rect">
            <a:avLst/>
          </a:prstGeom>
        </p:spPr>
      </p:pic>
    </p:spTree>
    <p:extLst>
      <p:ext uri="{BB962C8B-B14F-4D97-AF65-F5344CB8AC3E}">
        <p14:creationId xmlns:p14="http://schemas.microsoft.com/office/powerpoint/2010/main" val="4123801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Basic Merge Conflicts – Exercise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32</a:t>
            </a:fld>
            <a:endParaRPr/>
          </a:p>
        </p:txBody>
      </p:sp>
      <p:pic>
        <p:nvPicPr>
          <p:cNvPr id="3" name="Picture 2"/>
          <p:cNvPicPr>
            <a:picLocks noChangeAspect="1"/>
          </p:cNvPicPr>
          <p:nvPr/>
        </p:nvPicPr>
        <p:blipFill>
          <a:blip r:embed="rId3"/>
          <a:stretch>
            <a:fillRect/>
          </a:stretch>
        </p:blipFill>
        <p:spPr>
          <a:xfrm>
            <a:off x="257046" y="1281734"/>
            <a:ext cx="8362950" cy="1771650"/>
          </a:xfrm>
          <a:prstGeom prst="rect">
            <a:avLst/>
          </a:prstGeom>
        </p:spPr>
      </p:pic>
    </p:spTree>
    <p:extLst>
      <p:ext uri="{BB962C8B-B14F-4D97-AF65-F5344CB8AC3E}">
        <p14:creationId xmlns:p14="http://schemas.microsoft.com/office/powerpoint/2010/main" val="4548380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a:t>
            </a:r>
            <a:r>
              <a:rPr lang="en-US" dirty="0"/>
              <a:t> push– Exercise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33</a:t>
            </a:fld>
            <a:endParaRPr/>
          </a:p>
        </p:txBody>
      </p:sp>
      <p:pic>
        <p:nvPicPr>
          <p:cNvPr id="4" name="Picture 3"/>
          <p:cNvPicPr>
            <a:picLocks noChangeAspect="1"/>
          </p:cNvPicPr>
          <p:nvPr/>
        </p:nvPicPr>
        <p:blipFill>
          <a:blip r:embed="rId3"/>
          <a:stretch>
            <a:fillRect/>
          </a:stretch>
        </p:blipFill>
        <p:spPr>
          <a:xfrm>
            <a:off x="1966705" y="1322111"/>
            <a:ext cx="4972050" cy="1266825"/>
          </a:xfrm>
          <a:prstGeom prst="rect">
            <a:avLst/>
          </a:prstGeom>
        </p:spPr>
      </p:pic>
    </p:spTree>
    <p:extLst>
      <p:ext uri="{BB962C8B-B14F-4D97-AF65-F5344CB8AC3E}">
        <p14:creationId xmlns:p14="http://schemas.microsoft.com/office/powerpoint/2010/main" val="405833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a:t>
            </a:r>
            <a:r>
              <a:rPr lang="en-US" dirty="0"/>
              <a:t> pull rebase instead of merge – Exercise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34</a:t>
            </a:fld>
            <a:endParaRPr/>
          </a:p>
        </p:txBody>
      </p:sp>
      <p:pic>
        <p:nvPicPr>
          <p:cNvPr id="2" name="Picture 1"/>
          <p:cNvPicPr>
            <a:picLocks noChangeAspect="1"/>
          </p:cNvPicPr>
          <p:nvPr/>
        </p:nvPicPr>
        <p:blipFill>
          <a:blip r:embed="rId3"/>
          <a:stretch>
            <a:fillRect/>
          </a:stretch>
        </p:blipFill>
        <p:spPr>
          <a:xfrm>
            <a:off x="1542958" y="1261648"/>
            <a:ext cx="6115050" cy="923925"/>
          </a:xfrm>
          <a:prstGeom prst="rect">
            <a:avLst/>
          </a:prstGeom>
        </p:spPr>
      </p:pic>
      <p:pic>
        <p:nvPicPr>
          <p:cNvPr id="3" name="Picture 2"/>
          <p:cNvPicPr>
            <a:picLocks noChangeAspect="1"/>
          </p:cNvPicPr>
          <p:nvPr/>
        </p:nvPicPr>
        <p:blipFill>
          <a:blip r:embed="rId4"/>
          <a:stretch>
            <a:fillRect/>
          </a:stretch>
        </p:blipFill>
        <p:spPr>
          <a:xfrm>
            <a:off x="1542958" y="2696818"/>
            <a:ext cx="6086475" cy="876300"/>
          </a:xfrm>
          <a:prstGeom prst="rect">
            <a:avLst/>
          </a:prstGeom>
        </p:spPr>
      </p:pic>
    </p:spTree>
    <p:extLst>
      <p:ext uri="{BB962C8B-B14F-4D97-AF65-F5344CB8AC3E}">
        <p14:creationId xmlns:p14="http://schemas.microsoft.com/office/powerpoint/2010/main" val="353593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Github</a:t>
            </a:r>
            <a:r>
              <a:rPr lang="en-US" dirty="0"/>
              <a:t> – Create repo</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35</a:t>
            </a:fld>
            <a:endParaRPr/>
          </a:p>
        </p:txBody>
      </p:sp>
      <p:pic>
        <p:nvPicPr>
          <p:cNvPr id="2" name="Picture 1"/>
          <p:cNvPicPr>
            <a:picLocks noChangeAspect="1"/>
          </p:cNvPicPr>
          <p:nvPr/>
        </p:nvPicPr>
        <p:blipFill>
          <a:blip r:embed="rId3"/>
          <a:stretch>
            <a:fillRect/>
          </a:stretch>
        </p:blipFill>
        <p:spPr>
          <a:xfrm>
            <a:off x="961611" y="1529281"/>
            <a:ext cx="4000500" cy="723900"/>
          </a:xfrm>
          <a:prstGeom prst="rect">
            <a:avLst/>
          </a:prstGeom>
        </p:spPr>
      </p:pic>
      <p:sp>
        <p:nvSpPr>
          <p:cNvPr id="9" name="Google Shape;195;p28"/>
          <p:cNvSpPr txBox="1">
            <a:spLocks noGrp="1"/>
          </p:cNvSpPr>
          <p:nvPr>
            <p:ph type="subTitle" idx="2"/>
          </p:nvPr>
        </p:nvSpPr>
        <p:spPr>
          <a:xfrm>
            <a:off x="609014" y="995510"/>
            <a:ext cx="8460000" cy="720647"/>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Muli"/>
              <a:buChar char="●"/>
            </a:pPr>
            <a:r>
              <a:rPr lang="en-US" dirty="0">
                <a:latin typeface="Muli"/>
                <a:ea typeface="Muli"/>
                <a:cs typeface="Muli"/>
                <a:sym typeface="Muli"/>
              </a:rPr>
              <a:t>Access to github.com, create new repo.</a:t>
            </a:r>
            <a:endParaRPr dirty="0">
              <a:latin typeface="Muli"/>
              <a:ea typeface="Muli"/>
              <a:cs typeface="Muli"/>
              <a:sym typeface="Muli"/>
            </a:endParaRPr>
          </a:p>
        </p:txBody>
      </p:sp>
      <p:sp>
        <p:nvSpPr>
          <p:cNvPr id="10" name="Google Shape;195;p28"/>
          <p:cNvSpPr txBox="1">
            <a:spLocks/>
          </p:cNvSpPr>
          <p:nvPr/>
        </p:nvSpPr>
        <p:spPr>
          <a:xfrm>
            <a:off x="609014" y="2130931"/>
            <a:ext cx="8460000" cy="7206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a:lnSpc>
                <a:spcPct val="150000"/>
              </a:lnSpc>
              <a:buFont typeface="Muli"/>
              <a:buChar char="●"/>
            </a:pPr>
            <a:r>
              <a:rPr lang="en-US">
                <a:latin typeface="Muli"/>
                <a:ea typeface="Muli"/>
                <a:cs typeface="Muli"/>
                <a:sym typeface="Muli"/>
              </a:rPr>
              <a:t>Access to github.com, create new repo.</a:t>
            </a:r>
            <a:endParaRPr lang="en-US" dirty="0">
              <a:latin typeface="Muli"/>
              <a:ea typeface="Muli"/>
              <a:cs typeface="Muli"/>
              <a:sym typeface="Muli"/>
            </a:endParaRPr>
          </a:p>
        </p:txBody>
      </p:sp>
    </p:spTree>
    <p:extLst>
      <p:ext uri="{BB962C8B-B14F-4D97-AF65-F5344CB8AC3E}">
        <p14:creationId xmlns:p14="http://schemas.microsoft.com/office/powerpoint/2010/main" val="1336043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Github</a:t>
            </a:r>
            <a:r>
              <a:rPr lang="en-US" dirty="0"/>
              <a:t> – Create repo</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36</a:t>
            </a:fld>
            <a:endParaRPr/>
          </a:p>
        </p:txBody>
      </p:sp>
      <p:sp>
        <p:nvSpPr>
          <p:cNvPr id="3" name="Subtitle 2"/>
          <p:cNvSpPr>
            <a:spLocks noGrp="1"/>
          </p:cNvSpPr>
          <p:nvPr>
            <p:ph type="subTitle" idx="2"/>
          </p:nvPr>
        </p:nvSpPr>
        <p:spPr/>
        <p:txBody>
          <a:bodyPr/>
          <a:lstStyle/>
          <a:p>
            <a:endParaRPr lang="en-US"/>
          </a:p>
        </p:txBody>
      </p:sp>
      <p:pic>
        <p:nvPicPr>
          <p:cNvPr id="4" name="Picture 3"/>
          <p:cNvPicPr>
            <a:picLocks noChangeAspect="1"/>
          </p:cNvPicPr>
          <p:nvPr/>
        </p:nvPicPr>
        <p:blipFill>
          <a:blip r:embed="rId3"/>
          <a:stretch>
            <a:fillRect/>
          </a:stretch>
        </p:blipFill>
        <p:spPr>
          <a:xfrm>
            <a:off x="2380833" y="1437861"/>
            <a:ext cx="4727259" cy="3360820"/>
          </a:xfrm>
          <a:prstGeom prst="rect">
            <a:avLst/>
          </a:prstGeom>
        </p:spPr>
      </p:pic>
    </p:spTree>
    <p:extLst>
      <p:ext uri="{BB962C8B-B14F-4D97-AF65-F5344CB8AC3E}">
        <p14:creationId xmlns:p14="http://schemas.microsoft.com/office/powerpoint/2010/main" val="759949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Github</a:t>
            </a:r>
            <a:r>
              <a:rPr lang="en-US" dirty="0"/>
              <a:t> – Create repo</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37</a:t>
            </a:fld>
            <a:endParaRPr/>
          </a:p>
        </p:txBody>
      </p:sp>
      <p:sp>
        <p:nvSpPr>
          <p:cNvPr id="3" name="Subtitle 2"/>
          <p:cNvSpPr>
            <a:spLocks noGrp="1"/>
          </p:cNvSpPr>
          <p:nvPr>
            <p:ph type="subTitle" idx="2"/>
          </p:nvPr>
        </p:nvSpPr>
        <p:spPr/>
        <p:txBody>
          <a:bodyPr/>
          <a:lstStyle/>
          <a:p>
            <a:r>
              <a:rPr lang="en-US" dirty="0"/>
              <a:t>Do all 3 ways below. </a:t>
            </a:r>
          </a:p>
        </p:txBody>
      </p:sp>
      <p:pic>
        <p:nvPicPr>
          <p:cNvPr id="2" name="Picture 1"/>
          <p:cNvPicPr>
            <a:picLocks noChangeAspect="1"/>
          </p:cNvPicPr>
          <p:nvPr/>
        </p:nvPicPr>
        <p:blipFill>
          <a:blip r:embed="rId3"/>
          <a:stretch>
            <a:fillRect/>
          </a:stretch>
        </p:blipFill>
        <p:spPr>
          <a:xfrm>
            <a:off x="2690789" y="1294268"/>
            <a:ext cx="5264833" cy="3565749"/>
          </a:xfrm>
          <a:prstGeom prst="rect">
            <a:avLst/>
          </a:prstGeom>
        </p:spPr>
      </p:pic>
    </p:spTree>
    <p:extLst>
      <p:ext uri="{BB962C8B-B14F-4D97-AF65-F5344CB8AC3E}">
        <p14:creationId xmlns:p14="http://schemas.microsoft.com/office/powerpoint/2010/main" val="3391913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Github</a:t>
            </a:r>
            <a:r>
              <a:rPr lang="en-US" dirty="0"/>
              <a:t> – SSH</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38</a:t>
            </a:fld>
            <a:endParaRPr/>
          </a:p>
        </p:txBody>
      </p:sp>
      <p:sp>
        <p:nvSpPr>
          <p:cNvPr id="3" name="Subtitle 2"/>
          <p:cNvSpPr>
            <a:spLocks noGrp="1"/>
          </p:cNvSpPr>
          <p:nvPr>
            <p:ph type="subTitle" idx="2"/>
          </p:nvPr>
        </p:nvSpPr>
        <p:spPr/>
        <p:txBody>
          <a:bodyPr/>
          <a:lstStyle/>
          <a:p>
            <a:r>
              <a:rPr lang="en-US" dirty="0"/>
              <a:t>Follow and do all guidance on this link: </a:t>
            </a:r>
            <a:r>
              <a:rPr lang="en-US" dirty="0">
                <a:hlinkClick r:id="rId3"/>
              </a:rPr>
              <a:t>Connecting to GitHub with SSH - GitHub Docs</a:t>
            </a:r>
            <a:endParaRPr lang="en-US" dirty="0"/>
          </a:p>
        </p:txBody>
      </p:sp>
    </p:spTree>
    <p:extLst>
      <p:ext uri="{BB962C8B-B14F-4D97-AF65-F5344CB8AC3E}">
        <p14:creationId xmlns:p14="http://schemas.microsoft.com/office/powerpoint/2010/main" val="2491515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Github</a:t>
            </a:r>
            <a:r>
              <a:rPr lang="en-US" dirty="0"/>
              <a:t> – Create repo – second way</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39</a:t>
            </a:fld>
            <a:endParaRPr/>
          </a:p>
        </p:txBody>
      </p:sp>
      <p:sp>
        <p:nvSpPr>
          <p:cNvPr id="3" name="Subtitle 2"/>
          <p:cNvSpPr>
            <a:spLocks noGrp="1"/>
          </p:cNvSpPr>
          <p:nvPr>
            <p:ph type="subTitle" idx="2"/>
          </p:nvPr>
        </p:nvSpPr>
        <p:spPr/>
        <p:txBody>
          <a:bodyPr/>
          <a:lstStyle/>
          <a:p>
            <a:r>
              <a:rPr lang="en-US" dirty="0"/>
              <a:t>Download </a:t>
            </a:r>
            <a:r>
              <a:rPr lang="en-US" dirty="0" err="1"/>
              <a:t>github</a:t>
            </a:r>
            <a:r>
              <a:rPr lang="en-US" dirty="0"/>
              <a:t> desktop </a:t>
            </a:r>
            <a:r>
              <a:rPr lang="en-US" dirty="0">
                <a:sym typeface="Wingdings" panose="05000000000000000000" pitchFamily="2" charset="2"/>
              </a:rPr>
              <a:t> Click on File  New  Fill information as below.</a:t>
            </a:r>
            <a:endParaRPr lang="en-US" dirty="0"/>
          </a:p>
        </p:txBody>
      </p:sp>
      <p:pic>
        <p:nvPicPr>
          <p:cNvPr id="4" name="Picture 3"/>
          <p:cNvPicPr>
            <a:picLocks noChangeAspect="1"/>
          </p:cNvPicPr>
          <p:nvPr/>
        </p:nvPicPr>
        <p:blipFill>
          <a:blip r:embed="rId3"/>
          <a:stretch>
            <a:fillRect/>
          </a:stretch>
        </p:blipFill>
        <p:spPr>
          <a:xfrm>
            <a:off x="1356940" y="1353319"/>
            <a:ext cx="7389868" cy="3703498"/>
          </a:xfrm>
          <a:prstGeom prst="rect">
            <a:avLst/>
          </a:prstGeom>
        </p:spPr>
      </p:pic>
    </p:spTree>
    <p:extLst>
      <p:ext uri="{BB962C8B-B14F-4D97-AF65-F5344CB8AC3E}">
        <p14:creationId xmlns:p14="http://schemas.microsoft.com/office/powerpoint/2010/main" val="3162181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9"/>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dirty="0"/>
              <a:t>Resource management</a:t>
            </a:r>
            <a:endParaRPr dirty="0"/>
          </a:p>
        </p:txBody>
      </p:sp>
      <p:sp>
        <p:nvSpPr>
          <p:cNvPr id="207" name="Google Shape;207;p29"/>
          <p:cNvSpPr txBox="1">
            <a:spLocks noGrp="1"/>
          </p:cNvSpPr>
          <p:nvPr>
            <p:ph type="subTitle" idx="2"/>
          </p:nvPr>
        </p:nvSpPr>
        <p:spPr>
          <a:xfrm>
            <a:off x="370475" y="1093925"/>
            <a:ext cx="8460000" cy="3403200"/>
          </a:xfrm>
          <a:prstGeom prst="rect">
            <a:avLst/>
          </a:prstGeom>
          <a:noFill/>
          <a:ln>
            <a:noFill/>
          </a:ln>
        </p:spPr>
        <p:txBody>
          <a:bodyPr spcFirstLastPara="1" wrap="square" lIns="91425" tIns="91425" rIns="91425" bIns="91425" anchor="t" anchorCtr="0">
            <a:noAutofit/>
          </a:bodyPr>
          <a:lstStyle/>
          <a:p>
            <a:pPr lvl="0">
              <a:lnSpc>
                <a:spcPct val="150000"/>
              </a:lnSpc>
              <a:buFont typeface="Muli"/>
              <a:buChar char="●"/>
            </a:pPr>
            <a:endParaRPr lang="en-US" dirty="0"/>
          </a:p>
          <a:p>
            <a:pPr marL="114300" lvl="0" indent="0">
              <a:lnSpc>
                <a:spcPct val="150000"/>
              </a:lnSpc>
            </a:pPr>
            <a:endParaRPr dirty="0">
              <a:latin typeface="Muli"/>
              <a:ea typeface="Muli"/>
              <a:cs typeface="Muli"/>
              <a:sym typeface="Muli"/>
            </a:endParaRPr>
          </a:p>
        </p:txBody>
      </p:sp>
      <p:grpSp>
        <p:nvGrpSpPr>
          <p:cNvPr id="208" name="Google Shape;208;p29"/>
          <p:cNvGrpSpPr/>
          <p:nvPr/>
        </p:nvGrpSpPr>
        <p:grpSpPr>
          <a:xfrm rot="5400000">
            <a:off x="8641234" y="411193"/>
            <a:ext cx="278152" cy="345818"/>
            <a:chOff x="0" y="46600"/>
            <a:chExt cx="3121800" cy="5004600"/>
          </a:xfrm>
        </p:grpSpPr>
        <p:sp>
          <p:nvSpPr>
            <p:cNvPr id="209" name="Google Shape;209;p29"/>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9"/>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9"/>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2" name="Google Shape;21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a:t>
            </a:fld>
            <a:endParaRPr/>
          </a:p>
        </p:txBody>
      </p:sp>
      <p:sp>
        <p:nvSpPr>
          <p:cNvPr id="11" name="Google Shape;195;p28"/>
          <p:cNvSpPr txBox="1">
            <a:spLocks/>
          </p:cNvSpPr>
          <p:nvPr/>
        </p:nvSpPr>
        <p:spPr>
          <a:xfrm>
            <a:off x="320310" y="1017725"/>
            <a:ext cx="8460000" cy="8508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None/>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None/>
              <a:defRPr sz="1400" b="0" i="0" u="none" strike="noStrike" cap="none">
                <a:solidFill>
                  <a:schemeClr val="dk2"/>
                </a:solidFill>
                <a:latin typeface="Arial"/>
                <a:ea typeface="Arial"/>
                <a:cs typeface="Arial"/>
                <a:sym typeface="Arial"/>
              </a:defRPr>
            </a:lvl9pPr>
          </a:lstStyle>
          <a:p>
            <a:pPr fontAlgn="base">
              <a:buFont typeface="Arial" panose="020B0604020202020204" pitchFamily="34" charset="0"/>
              <a:buChar char="•"/>
            </a:pPr>
            <a:r>
              <a:rPr lang="en-US" b="1" dirty="0"/>
              <a:t>Control System:</a:t>
            </a:r>
            <a:r>
              <a:rPr lang="en-US" dirty="0"/>
              <a:t> This basically means that </a:t>
            </a:r>
            <a:r>
              <a:rPr lang="en-US" dirty="0" err="1"/>
              <a:t>Git</a:t>
            </a:r>
            <a:r>
              <a:rPr lang="en-US" dirty="0"/>
              <a:t> is a content tracker. So </a:t>
            </a:r>
            <a:r>
              <a:rPr lang="en-US" dirty="0" err="1"/>
              <a:t>Git</a:t>
            </a:r>
            <a:r>
              <a:rPr lang="en-US" dirty="0"/>
              <a:t> can be used to store content — it is mostly used to store code due to the other features it provides. (</a:t>
            </a:r>
            <a:r>
              <a:rPr lang="en-US" dirty="0" err="1"/>
              <a:t>Freecodecamp</a:t>
            </a:r>
            <a:r>
              <a:rPr lang="en-US" dirty="0"/>
              <a:t>)</a:t>
            </a:r>
          </a:p>
          <a:p>
            <a:pPr fontAlgn="base">
              <a:buFont typeface="Arial" panose="020B0604020202020204" pitchFamily="34" charset="0"/>
              <a:buChar char="•"/>
            </a:pPr>
            <a:r>
              <a:rPr lang="en-US" b="1" dirty="0"/>
              <a:t>Version control system</a:t>
            </a:r>
            <a:r>
              <a:rPr lang="en-US" dirty="0"/>
              <a:t>, or VCS, tracks the history of changes as people and teams collaborate on projects together. As the project evolves, teams can run tests, fix bugs, and contribute new code with the confidence that any version can be recovered at any time. </a:t>
            </a:r>
          </a:p>
          <a:p>
            <a:pPr fontAlgn="base">
              <a:buFont typeface="Arial" panose="020B0604020202020204" pitchFamily="34" charset="0"/>
              <a:buChar char="•"/>
            </a:pPr>
            <a:r>
              <a:rPr lang="en-US" dirty="0" err="1"/>
              <a:t>Git</a:t>
            </a:r>
            <a:r>
              <a:rPr lang="en-US" dirty="0"/>
              <a:t> is an example of a </a:t>
            </a:r>
            <a:r>
              <a:rPr lang="en-US" b="1" dirty="0"/>
              <a:t>distributed version control system</a:t>
            </a:r>
            <a:r>
              <a:rPr lang="en-US" dirty="0"/>
              <a:t> (DVCS) commonly used for open source and commercial software development. DVCSs allow full access to every file, branch, and iteration of a project, and allows every user access to a full and self-contained history of all changes. </a:t>
            </a:r>
          </a:p>
        </p:txBody>
      </p:sp>
    </p:spTree>
    <p:extLst>
      <p:ext uri="{BB962C8B-B14F-4D97-AF65-F5344CB8AC3E}">
        <p14:creationId xmlns:p14="http://schemas.microsoft.com/office/powerpoint/2010/main" val="4124926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Gitlab</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40</a:t>
            </a:fld>
            <a:endParaRPr/>
          </a:p>
        </p:txBody>
      </p:sp>
      <p:sp>
        <p:nvSpPr>
          <p:cNvPr id="3" name="Subtitle 2"/>
          <p:cNvSpPr>
            <a:spLocks noGrp="1"/>
          </p:cNvSpPr>
          <p:nvPr>
            <p:ph type="subTitle" idx="2"/>
          </p:nvPr>
        </p:nvSpPr>
        <p:spPr/>
        <p:txBody>
          <a:bodyPr/>
          <a:lstStyle/>
          <a:p>
            <a:r>
              <a:rPr lang="en-US" dirty="0"/>
              <a:t>Download Fork</a:t>
            </a:r>
            <a:r>
              <a:rPr lang="en-US" dirty="0">
                <a:sym typeface="Wingdings" panose="05000000000000000000" pitchFamily="2" charset="2"/>
              </a:rPr>
              <a:t> Do same thing as above from </a:t>
            </a:r>
            <a:r>
              <a:rPr lang="en-US" dirty="0" err="1">
                <a:sym typeface="Wingdings" panose="05000000000000000000" pitchFamily="2" charset="2"/>
              </a:rPr>
              <a:t>github</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629806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Sourcetree</a:t>
            </a:r>
            <a:br>
              <a:rPr lang="en-US" dirty="0"/>
            </a:b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41</a:t>
            </a:fld>
            <a:endParaRPr/>
          </a:p>
        </p:txBody>
      </p:sp>
      <p:sp>
        <p:nvSpPr>
          <p:cNvPr id="3" name="Subtitle 2"/>
          <p:cNvSpPr>
            <a:spLocks noGrp="1"/>
          </p:cNvSpPr>
          <p:nvPr>
            <p:ph type="subTitle" idx="2"/>
          </p:nvPr>
        </p:nvSpPr>
        <p:spPr/>
        <p:txBody>
          <a:bodyPr/>
          <a:lstStyle/>
          <a:p>
            <a:r>
              <a:rPr lang="en-US" dirty="0"/>
              <a:t>Download </a:t>
            </a:r>
            <a:r>
              <a:rPr lang="en-US" dirty="0" err="1"/>
              <a:t>Sourcetree</a:t>
            </a:r>
            <a:r>
              <a:rPr lang="en-US" dirty="0">
                <a:sym typeface="Wingdings" panose="05000000000000000000" pitchFamily="2" charset="2"/>
              </a:rPr>
              <a:t> Do same thing as above from </a:t>
            </a:r>
            <a:r>
              <a:rPr lang="en-US" dirty="0" err="1">
                <a:sym typeface="Wingdings" panose="05000000000000000000" pitchFamily="2" charset="2"/>
              </a:rPr>
              <a:t>github</a:t>
            </a:r>
            <a:r>
              <a:rPr lang="en-US" dirty="0">
                <a:sym typeface="Wingdings" panose="05000000000000000000" pitchFamily="2" charset="2"/>
              </a:rPr>
              <a:t> </a:t>
            </a:r>
            <a:endParaRPr lang="en-US" dirty="0"/>
          </a:p>
        </p:txBody>
      </p:sp>
      <p:pic>
        <p:nvPicPr>
          <p:cNvPr id="2" name="Picture 1"/>
          <p:cNvPicPr>
            <a:picLocks noChangeAspect="1"/>
          </p:cNvPicPr>
          <p:nvPr/>
        </p:nvPicPr>
        <p:blipFill>
          <a:blip r:embed="rId3"/>
          <a:stretch>
            <a:fillRect/>
          </a:stretch>
        </p:blipFill>
        <p:spPr>
          <a:xfrm>
            <a:off x="591898" y="1742082"/>
            <a:ext cx="7880560" cy="2740152"/>
          </a:xfrm>
          <a:prstGeom prst="rect">
            <a:avLst/>
          </a:prstGeom>
        </p:spPr>
      </p:pic>
    </p:spTree>
    <p:extLst>
      <p:ext uri="{BB962C8B-B14F-4D97-AF65-F5344CB8AC3E}">
        <p14:creationId xmlns:p14="http://schemas.microsoft.com/office/powerpoint/2010/main" val="1227133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Fork</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42</a:t>
            </a:fld>
            <a:endParaRPr/>
          </a:p>
        </p:txBody>
      </p:sp>
      <p:sp>
        <p:nvSpPr>
          <p:cNvPr id="3" name="Subtitle 2"/>
          <p:cNvSpPr>
            <a:spLocks noGrp="1"/>
          </p:cNvSpPr>
          <p:nvPr>
            <p:ph type="subTitle" idx="2"/>
          </p:nvPr>
        </p:nvSpPr>
        <p:spPr/>
        <p:txBody>
          <a:bodyPr/>
          <a:lstStyle/>
          <a:p>
            <a:r>
              <a:rPr lang="en-US" dirty="0"/>
              <a:t>Download Fork</a:t>
            </a:r>
            <a:r>
              <a:rPr lang="en-US" dirty="0">
                <a:sym typeface="Wingdings" panose="05000000000000000000" pitchFamily="2" charset="2"/>
              </a:rPr>
              <a:t> Do same thing as above from </a:t>
            </a:r>
            <a:r>
              <a:rPr lang="en-US" dirty="0" err="1">
                <a:sym typeface="Wingdings" panose="05000000000000000000" pitchFamily="2" charset="2"/>
              </a:rPr>
              <a:t>github</a:t>
            </a:r>
            <a:r>
              <a:rPr lang="en-US" dirty="0">
                <a:sym typeface="Wingdings" panose="05000000000000000000" pitchFamily="2" charset="2"/>
              </a:rPr>
              <a:t> </a:t>
            </a:r>
            <a:endParaRPr lang="en-US" dirty="0"/>
          </a:p>
        </p:txBody>
      </p:sp>
      <p:pic>
        <p:nvPicPr>
          <p:cNvPr id="4" name="Picture 3"/>
          <p:cNvPicPr>
            <a:picLocks noChangeAspect="1"/>
          </p:cNvPicPr>
          <p:nvPr/>
        </p:nvPicPr>
        <p:blipFill>
          <a:blip r:embed="rId3"/>
          <a:stretch>
            <a:fillRect/>
          </a:stretch>
        </p:blipFill>
        <p:spPr>
          <a:xfrm>
            <a:off x="818602" y="1396748"/>
            <a:ext cx="7072118" cy="3463269"/>
          </a:xfrm>
          <a:prstGeom prst="rect">
            <a:avLst/>
          </a:prstGeom>
        </p:spPr>
      </p:pic>
    </p:spTree>
    <p:extLst>
      <p:ext uri="{BB962C8B-B14F-4D97-AF65-F5344CB8AC3E}">
        <p14:creationId xmlns:p14="http://schemas.microsoft.com/office/powerpoint/2010/main" val="452882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4"/>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a:t>Q &amp; A</a:t>
            </a:r>
            <a:endParaRPr/>
          </a:p>
        </p:txBody>
      </p:sp>
      <p:grpSp>
        <p:nvGrpSpPr>
          <p:cNvPr id="389" name="Google Shape;389;p44"/>
          <p:cNvGrpSpPr/>
          <p:nvPr/>
        </p:nvGrpSpPr>
        <p:grpSpPr>
          <a:xfrm rot="5400000">
            <a:off x="8641234" y="411193"/>
            <a:ext cx="278152" cy="345818"/>
            <a:chOff x="0" y="46600"/>
            <a:chExt cx="3121800" cy="5004600"/>
          </a:xfrm>
        </p:grpSpPr>
        <p:sp>
          <p:nvSpPr>
            <p:cNvPr id="390" name="Google Shape;390;p44"/>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44"/>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4"/>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Google Shape;393;p44"/>
          <p:cNvSpPr/>
          <p:nvPr/>
        </p:nvSpPr>
        <p:spPr>
          <a:xfrm>
            <a:off x="3742050" y="1450100"/>
            <a:ext cx="1659900" cy="1659900"/>
          </a:xfrm>
          <a:prstGeom prst="ellipse">
            <a:avLst/>
          </a:prstGeom>
          <a:no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44"/>
          <p:cNvSpPr txBox="1"/>
          <p:nvPr/>
        </p:nvSpPr>
        <p:spPr>
          <a:xfrm>
            <a:off x="2329050" y="3162200"/>
            <a:ext cx="4485900" cy="50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350"/>
              <a:buFont typeface="Arial"/>
              <a:buNone/>
            </a:pPr>
            <a:r>
              <a:rPr lang="en" sz="2400" b="1" dirty="0">
                <a:solidFill>
                  <a:srgbClr val="566579"/>
                </a:solidFill>
              </a:rPr>
              <a:t>Thank you for attention</a:t>
            </a:r>
            <a:endParaRPr sz="2400" b="1" i="0" u="none" strike="noStrike" cap="none" dirty="0">
              <a:solidFill>
                <a:srgbClr val="566579"/>
              </a:solidFill>
            </a:endParaRPr>
          </a:p>
        </p:txBody>
      </p:sp>
      <p:sp>
        <p:nvSpPr>
          <p:cNvPr id="395" name="Google Shape;395;p44"/>
          <p:cNvSpPr/>
          <p:nvPr/>
        </p:nvSpPr>
        <p:spPr>
          <a:xfrm>
            <a:off x="4027800" y="1876700"/>
            <a:ext cx="1088400" cy="806700"/>
          </a:xfrm>
          <a:custGeom>
            <a:avLst/>
            <a:gdLst/>
            <a:ahLst/>
            <a:cxnLst/>
            <a:rect l="l" t="t" r="r" b="b"/>
            <a:pathLst>
              <a:path w="120000" h="120000" extrusionOk="0">
                <a:moveTo>
                  <a:pt x="48851" y="106586"/>
                </a:moveTo>
                <a:lnTo>
                  <a:pt x="48263" y="106624"/>
                </a:lnTo>
                <a:lnTo>
                  <a:pt x="47703" y="106889"/>
                </a:lnTo>
                <a:lnTo>
                  <a:pt x="47170" y="107267"/>
                </a:lnTo>
                <a:lnTo>
                  <a:pt x="46694" y="107758"/>
                </a:lnTo>
                <a:lnTo>
                  <a:pt x="46246" y="108551"/>
                </a:lnTo>
                <a:lnTo>
                  <a:pt x="45966" y="109382"/>
                </a:lnTo>
                <a:lnTo>
                  <a:pt x="45826" y="110251"/>
                </a:lnTo>
                <a:lnTo>
                  <a:pt x="45826" y="111158"/>
                </a:lnTo>
                <a:lnTo>
                  <a:pt x="45966" y="112027"/>
                </a:lnTo>
                <a:lnTo>
                  <a:pt x="46246" y="112858"/>
                </a:lnTo>
                <a:lnTo>
                  <a:pt x="46694" y="113614"/>
                </a:lnTo>
                <a:lnTo>
                  <a:pt x="47170" y="114143"/>
                </a:lnTo>
                <a:lnTo>
                  <a:pt x="47675" y="114559"/>
                </a:lnTo>
                <a:lnTo>
                  <a:pt x="48263" y="114748"/>
                </a:lnTo>
                <a:lnTo>
                  <a:pt x="48851" y="114823"/>
                </a:lnTo>
                <a:lnTo>
                  <a:pt x="49467" y="114748"/>
                </a:lnTo>
                <a:lnTo>
                  <a:pt x="50000" y="114559"/>
                </a:lnTo>
                <a:lnTo>
                  <a:pt x="50560" y="114143"/>
                </a:lnTo>
                <a:lnTo>
                  <a:pt x="51036" y="113614"/>
                </a:lnTo>
                <a:lnTo>
                  <a:pt x="51456" y="112858"/>
                </a:lnTo>
                <a:lnTo>
                  <a:pt x="51764" y="112027"/>
                </a:lnTo>
                <a:lnTo>
                  <a:pt x="51904" y="111158"/>
                </a:lnTo>
                <a:lnTo>
                  <a:pt x="51904" y="110251"/>
                </a:lnTo>
                <a:lnTo>
                  <a:pt x="51764" y="109382"/>
                </a:lnTo>
                <a:lnTo>
                  <a:pt x="51456" y="108551"/>
                </a:lnTo>
                <a:lnTo>
                  <a:pt x="51036" y="107758"/>
                </a:lnTo>
                <a:lnTo>
                  <a:pt x="50560" y="107267"/>
                </a:lnTo>
                <a:lnTo>
                  <a:pt x="50000" y="106889"/>
                </a:lnTo>
                <a:lnTo>
                  <a:pt x="49411" y="106624"/>
                </a:lnTo>
                <a:lnTo>
                  <a:pt x="48851" y="106586"/>
                </a:lnTo>
                <a:close/>
                <a:moveTo>
                  <a:pt x="41820" y="97027"/>
                </a:moveTo>
                <a:lnTo>
                  <a:pt x="41232" y="97141"/>
                </a:lnTo>
                <a:lnTo>
                  <a:pt x="40644" y="97367"/>
                </a:lnTo>
                <a:lnTo>
                  <a:pt x="40140" y="97745"/>
                </a:lnTo>
                <a:lnTo>
                  <a:pt x="39607" y="98274"/>
                </a:lnTo>
                <a:lnTo>
                  <a:pt x="39187" y="98992"/>
                </a:lnTo>
                <a:lnTo>
                  <a:pt x="38879" y="99861"/>
                </a:lnTo>
                <a:lnTo>
                  <a:pt x="38739" y="100730"/>
                </a:lnTo>
                <a:lnTo>
                  <a:pt x="38739" y="101675"/>
                </a:lnTo>
                <a:lnTo>
                  <a:pt x="38879" y="102544"/>
                </a:lnTo>
                <a:lnTo>
                  <a:pt x="39187" y="103375"/>
                </a:lnTo>
                <a:lnTo>
                  <a:pt x="39607" y="104130"/>
                </a:lnTo>
                <a:lnTo>
                  <a:pt x="40084" y="104659"/>
                </a:lnTo>
                <a:lnTo>
                  <a:pt x="40644" y="105000"/>
                </a:lnTo>
                <a:lnTo>
                  <a:pt x="41176" y="105264"/>
                </a:lnTo>
                <a:lnTo>
                  <a:pt x="41820" y="105340"/>
                </a:lnTo>
                <a:lnTo>
                  <a:pt x="42380" y="105264"/>
                </a:lnTo>
                <a:lnTo>
                  <a:pt x="42969" y="105000"/>
                </a:lnTo>
                <a:lnTo>
                  <a:pt x="43473" y="104659"/>
                </a:lnTo>
                <a:lnTo>
                  <a:pt x="43949" y="104130"/>
                </a:lnTo>
                <a:lnTo>
                  <a:pt x="44397" y="103375"/>
                </a:lnTo>
                <a:lnTo>
                  <a:pt x="44677" y="102544"/>
                </a:lnTo>
                <a:lnTo>
                  <a:pt x="44845" y="101675"/>
                </a:lnTo>
                <a:lnTo>
                  <a:pt x="44845" y="100730"/>
                </a:lnTo>
                <a:lnTo>
                  <a:pt x="44677" y="99861"/>
                </a:lnTo>
                <a:lnTo>
                  <a:pt x="44397" y="98992"/>
                </a:lnTo>
                <a:lnTo>
                  <a:pt x="43949" y="98274"/>
                </a:lnTo>
                <a:lnTo>
                  <a:pt x="43473" y="97745"/>
                </a:lnTo>
                <a:lnTo>
                  <a:pt x="42969" y="97367"/>
                </a:lnTo>
                <a:lnTo>
                  <a:pt x="42380" y="97141"/>
                </a:lnTo>
                <a:lnTo>
                  <a:pt x="41820" y="97027"/>
                </a:lnTo>
                <a:close/>
                <a:moveTo>
                  <a:pt x="34565" y="87317"/>
                </a:moveTo>
                <a:lnTo>
                  <a:pt x="33977" y="87392"/>
                </a:lnTo>
                <a:lnTo>
                  <a:pt x="33417" y="87619"/>
                </a:lnTo>
                <a:lnTo>
                  <a:pt x="32885" y="87997"/>
                </a:lnTo>
                <a:lnTo>
                  <a:pt x="32408" y="88526"/>
                </a:lnTo>
                <a:lnTo>
                  <a:pt x="32016" y="89130"/>
                </a:lnTo>
                <a:lnTo>
                  <a:pt x="31736" y="89848"/>
                </a:lnTo>
                <a:lnTo>
                  <a:pt x="31568" y="90642"/>
                </a:lnTo>
                <a:lnTo>
                  <a:pt x="31484" y="91435"/>
                </a:lnTo>
                <a:lnTo>
                  <a:pt x="31568" y="92267"/>
                </a:lnTo>
                <a:lnTo>
                  <a:pt x="31736" y="93022"/>
                </a:lnTo>
                <a:lnTo>
                  <a:pt x="32016" y="93740"/>
                </a:lnTo>
                <a:lnTo>
                  <a:pt x="32408" y="94382"/>
                </a:lnTo>
                <a:lnTo>
                  <a:pt x="32941" y="94987"/>
                </a:lnTo>
                <a:lnTo>
                  <a:pt x="33585" y="95365"/>
                </a:lnTo>
                <a:lnTo>
                  <a:pt x="34229" y="95554"/>
                </a:lnTo>
                <a:lnTo>
                  <a:pt x="34929" y="95554"/>
                </a:lnTo>
                <a:lnTo>
                  <a:pt x="35574" y="95365"/>
                </a:lnTo>
                <a:lnTo>
                  <a:pt x="36190" y="94987"/>
                </a:lnTo>
                <a:lnTo>
                  <a:pt x="36750" y="94382"/>
                </a:lnTo>
                <a:lnTo>
                  <a:pt x="37170" y="93589"/>
                </a:lnTo>
                <a:lnTo>
                  <a:pt x="37478" y="92758"/>
                </a:lnTo>
                <a:lnTo>
                  <a:pt x="37619" y="91889"/>
                </a:lnTo>
                <a:lnTo>
                  <a:pt x="37619" y="90982"/>
                </a:lnTo>
                <a:lnTo>
                  <a:pt x="37478" y="90113"/>
                </a:lnTo>
                <a:lnTo>
                  <a:pt x="37170" y="89282"/>
                </a:lnTo>
                <a:lnTo>
                  <a:pt x="36750" y="88526"/>
                </a:lnTo>
                <a:lnTo>
                  <a:pt x="36274" y="87997"/>
                </a:lnTo>
                <a:lnTo>
                  <a:pt x="35714" y="87619"/>
                </a:lnTo>
                <a:lnTo>
                  <a:pt x="35126" y="87392"/>
                </a:lnTo>
                <a:lnTo>
                  <a:pt x="34565" y="87317"/>
                </a:lnTo>
                <a:close/>
                <a:moveTo>
                  <a:pt x="85686" y="26297"/>
                </a:moveTo>
                <a:lnTo>
                  <a:pt x="83025" y="29924"/>
                </a:lnTo>
                <a:lnTo>
                  <a:pt x="82016" y="31133"/>
                </a:lnTo>
                <a:lnTo>
                  <a:pt x="80924" y="32040"/>
                </a:lnTo>
                <a:lnTo>
                  <a:pt x="79719" y="32833"/>
                </a:lnTo>
                <a:lnTo>
                  <a:pt x="78459" y="33324"/>
                </a:lnTo>
                <a:lnTo>
                  <a:pt x="77198" y="33664"/>
                </a:lnTo>
                <a:lnTo>
                  <a:pt x="75882" y="33702"/>
                </a:lnTo>
                <a:lnTo>
                  <a:pt x="74565" y="33589"/>
                </a:lnTo>
                <a:lnTo>
                  <a:pt x="73305" y="33173"/>
                </a:lnTo>
                <a:lnTo>
                  <a:pt x="72016" y="32531"/>
                </a:lnTo>
                <a:lnTo>
                  <a:pt x="70784" y="31889"/>
                </a:lnTo>
                <a:lnTo>
                  <a:pt x="69467" y="31397"/>
                </a:lnTo>
                <a:lnTo>
                  <a:pt x="68123" y="31133"/>
                </a:lnTo>
                <a:lnTo>
                  <a:pt x="66778" y="31020"/>
                </a:lnTo>
                <a:lnTo>
                  <a:pt x="65378" y="31133"/>
                </a:lnTo>
                <a:lnTo>
                  <a:pt x="64005" y="31473"/>
                </a:lnTo>
                <a:lnTo>
                  <a:pt x="62661" y="31964"/>
                </a:lnTo>
                <a:lnTo>
                  <a:pt x="61344" y="32644"/>
                </a:lnTo>
                <a:lnTo>
                  <a:pt x="60112" y="33589"/>
                </a:lnTo>
                <a:lnTo>
                  <a:pt x="58907" y="34722"/>
                </a:lnTo>
                <a:lnTo>
                  <a:pt x="57815" y="36045"/>
                </a:lnTo>
                <a:lnTo>
                  <a:pt x="45154" y="53085"/>
                </a:lnTo>
                <a:lnTo>
                  <a:pt x="44677" y="53879"/>
                </a:lnTo>
                <a:lnTo>
                  <a:pt x="44313" y="54748"/>
                </a:lnTo>
                <a:lnTo>
                  <a:pt x="44117" y="55730"/>
                </a:lnTo>
                <a:lnTo>
                  <a:pt x="44033" y="56712"/>
                </a:lnTo>
                <a:lnTo>
                  <a:pt x="44117" y="57770"/>
                </a:lnTo>
                <a:lnTo>
                  <a:pt x="44313" y="58753"/>
                </a:lnTo>
                <a:lnTo>
                  <a:pt x="44677" y="59622"/>
                </a:lnTo>
                <a:lnTo>
                  <a:pt x="45154" y="60415"/>
                </a:lnTo>
                <a:lnTo>
                  <a:pt x="45770" y="61095"/>
                </a:lnTo>
                <a:lnTo>
                  <a:pt x="46442" y="61549"/>
                </a:lnTo>
                <a:lnTo>
                  <a:pt x="47170" y="61851"/>
                </a:lnTo>
                <a:lnTo>
                  <a:pt x="47899" y="61926"/>
                </a:lnTo>
                <a:lnTo>
                  <a:pt x="48627" y="61851"/>
                </a:lnTo>
                <a:lnTo>
                  <a:pt x="49355" y="61549"/>
                </a:lnTo>
                <a:lnTo>
                  <a:pt x="50000" y="61095"/>
                </a:lnTo>
                <a:lnTo>
                  <a:pt x="50616" y="60415"/>
                </a:lnTo>
                <a:lnTo>
                  <a:pt x="57955" y="50591"/>
                </a:lnTo>
                <a:lnTo>
                  <a:pt x="57955" y="50516"/>
                </a:lnTo>
                <a:lnTo>
                  <a:pt x="57955" y="50516"/>
                </a:lnTo>
                <a:lnTo>
                  <a:pt x="61120" y="46246"/>
                </a:lnTo>
                <a:lnTo>
                  <a:pt x="61512" y="45869"/>
                </a:lnTo>
                <a:lnTo>
                  <a:pt x="61988" y="45566"/>
                </a:lnTo>
                <a:lnTo>
                  <a:pt x="62464" y="45528"/>
                </a:lnTo>
                <a:lnTo>
                  <a:pt x="62969" y="45566"/>
                </a:lnTo>
                <a:lnTo>
                  <a:pt x="63417" y="45869"/>
                </a:lnTo>
                <a:lnTo>
                  <a:pt x="63809" y="46246"/>
                </a:lnTo>
                <a:lnTo>
                  <a:pt x="64173" y="46926"/>
                </a:lnTo>
                <a:lnTo>
                  <a:pt x="64369" y="47682"/>
                </a:lnTo>
                <a:lnTo>
                  <a:pt x="64369" y="48476"/>
                </a:lnTo>
                <a:lnTo>
                  <a:pt x="64173" y="49269"/>
                </a:lnTo>
                <a:lnTo>
                  <a:pt x="63809" y="49911"/>
                </a:lnTo>
                <a:lnTo>
                  <a:pt x="61988" y="52405"/>
                </a:lnTo>
                <a:lnTo>
                  <a:pt x="63641" y="54559"/>
                </a:lnTo>
                <a:lnTo>
                  <a:pt x="63641" y="54559"/>
                </a:lnTo>
                <a:lnTo>
                  <a:pt x="63669" y="54672"/>
                </a:lnTo>
                <a:lnTo>
                  <a:pt x="63669" y="54672"/>
                </a:lnTo>
                <a:lnTo>
                  <a:pt x="63753" y="54748"/>
                </a:lnTo>
                <a:lnTo>
                  <a:pt x="63781" y="54748"/>
                </a:lnTo>
                <a:lnTo>
                  <a:pt x="63977" y="55050"/>
                </a:lnTo>
                <a:lnTo>
                  <a:pt x="64341" y="55465"/>
                </a:lnTo>
                <a:lnTo>
                  <a:pt x="64761" y="55957"/>
                </a:lnTo>
                <a:lnTo>
                  <a:pt x="65322" y="56599"/>
                </a:lnTo>
                <a:lnTo>
                  <a:pt x="65966" y="57204"/>
                </a:lnTo>
                <a:lnTo>
                  <a:pt x="66694" y="57921"/>
                </a:lnTo>
                <a:lnTo>
                  <a:pt x="67507" y="58602"/>
                </a:lnTo>
                <a:lnTo>
                  <a:pt x="68375" y="59282"/>
                </a:lnTo>
                <a:lnTo>
                  <a:pt x="69299" y="59886"/>
                </a:lnTo>
                <a:lnTo>
                  <a:pt x="70280" y="60377"/>
                </a:lnTo>
                <a:lnTo>
                  <a:pt x="71260" y="60755"/>
                </a:lnTo>
                <a:lnTo>
                  <a:pt x="72268" y="60944"/>
                </a:lnTo>
                <a:lnTo>
                  <a:pt x="73305" y="61020"/>
                </a:lnTo>
                <a:lnTo>
                  <a:pt x="74285" y="60869"/>
                </a:lnTo>
                <a:lnTo>
                  <a:pt x="75294" y="60415"/>
                </a:lnTo>
                <a:lnTo>
                  <a:pt x="75770" y="60264"/>
                </a:lnTo>
                <a:lnTo>
                  <a:pt x="76274" y="60264"/>
                </a:lnTo>
                <a:lnTo>
                  <a:pt x="76750" y="60415"/>
                </a:lnTo>
                <a:lnTo>
                  <a:pt x="77198" y="60755"/>
                </a:lnTo>
                <a:lnTo>
                  <a:pt x="77535" y="61246"/>
                </a:lnTo>
                <a:lnTo>
                  <a:pt x="77787" y="61851"/>
                </a:lnTo>
                <a:lnTo>
                  <a:pt x="77927" y="62531"/>
                </a:lnTo>
                <a:lnTo>
                  <a:pt x="77927" y="63173"/>
                </a:lnTo>
                <a:lnTo>
                  <a:pt x="77787" y="63816"/>
                </a:lnTo>
                <a:lnTo>
                  <a:pt x="77535" y="64382"/>
                </a:lnTo>
                <a:lnTo>
                  <a:pt x="77198" y="64874"/>
                </a:lnTo>
                <a:lnTo>
                  <a:pt x="76750" y="65251"/>
                </a:lnTo>
                <a:lnTo>
                  <a:pt x="75490" y="65780"/>
                </a:lnTo>
                <a:lnTo>
                  <a:pt x="74229" y="66120"/>
                </a:lnTo>
                <a:lnTo>
                  <a:pt x="72997" y="66234"/>
                </a:lnTo>
                <a:lnTo>
                  <a:pt x="72212" y="66158"/>
                </a:lnTo>
                <a:lnTo>
                  <a:pt x="84341" y="82481"/>
                </a:lnTo>
                <a:lnTo>
                  <a:pt x="85798" y="80516"/>
                </a:lnTo>
                <a:lnTo>
                  <a:pt x="87366" y="78211"/>
                </a:lnTo>
                <a:lnTo>
                  <a:pt x="88795" y="75755"/>
                </a:lnTo>
                <a:lnTo>
                  <a:pt x="89971" y="73186"/>
                </a:lnTo>
                <a:lnTo>
                  <a:pt x="91036" y="70428"/>
                </a:lnTo>
                <a:lnTo>
                  <a:pt x="91904" y="67632"/>
                </a:lnTo>
                <a:lnTo>
                  <a:pt x="92605" y="64685"/>
                </a:lnTo>
                <a:lnTo>
                  <a:pt x="93109" y="61662"/>
                </a:lnTo>
                <a:lnTo>
                  <a:pt x="93361" y="60226"/>
                </a:lnTo>
                <a:lnTo>
                  <a:pt x="93781" y="58828"/>
                </a:lnTo>
                <a:lnTo>
                  <a:pt x="94285" y="57581"/>
                </a:lnTo>
                <a:lnTo>
                  <a:pt x="94901" y="56335"/>
                </a:lnTo>
                <a:lnTo>
                  <a:pt x="95630" y="55201"/>
                </a:lnTo>
                <a:lnTo>
                  <a:pt x="101344" y="47493"/>
                </a:lnTo>
                <a:lnTo>
                  <a:pt x="85686" y="26297"/>
                </a:lnTo>
                <a:close/>
                <a:moveTo>
                  <a:pt x="37507" y="24521"/>
                </a:moveTo>
                <a:lnTo>
                  <a:pt x="18291" y="50440"/>
                </a:lnTo>
                <a:lnTo>
                  <a:pt x="21652" y="55012"/>
                </a:lnTo>
                <a:lnTo>
                  <a:pt x="22464" y="56183"/>
                </a:lnTo>
                <a:lnTo>
                  <a:pt x="23109" y="57506"/>
                </a:lnTo>
                <a:lnTo>
                  <a:pt x="23669" y="58904"/>
                </a:lnTo>
                <a:lnTo>
                  <a:pt x="24061" y="60377"/>
                </a:lnTo>
                <a:lnTo>
                  <a:pt x="24341" y="61889"/>
                </a:lnTo>
                <a:lnTo>
                  <a:pt x="24873" y="64874"/>
                </a:lnTo>
                <a:lnTo>
                  <a:pt x="25546" y="67783"/>
                </a:lnTo>
                <a:lnTo>
                  <a:pt x="26442" y="70579"/>
                </a:lnTo>
                <a:lnTo>
                  <a:pt x="27478" y="73299"/>
                </a:lnTo>
                <a:lnTo>
                  <a:pt x="28711" y="75869"/>
                </a:lnTo>
                <a:lnTo>
                  <a:pt x="30112" y="78249"/>
                </a:lnTo>
                <a:lnTo>
                  <a:pt x="31652" y="80516"/>
                </a:lnTo>
                <a:lnTo>
                  <a:pt x="33025" y="82405"/>
                </a:lnTo>
                <a:lnTo>
                  <a:pt x="33977" y="82178"/>
                </a:lnTo>
                <a:lnTo>
                  <a:pt x="34957" y="82141"/>
                </a:lnTo>
                <a:lnTo>
                  <a:pt x="35938" y="82329"/>
                </a:lnTo>
                <a:lnTo>
                  <a:pt x="36890" y="82670"/>
                </a:lnTo>
                <a:lnTo>
                  <a:pt x="37787" y="83236"/>
                </a:lnTo>
                <a:lnTo>
                  <a:pt x="38683" y="83954"/>
                </a:lnTo>
                <a:lnTo>
                  <a:pt x="39439" y="84861"/>
                </a:lnTo>
                <a:lnTo>
                  <a:pt x="40084" y="85881"/>
                </a:lnTo>
                <a:lnTo>
                  <a:pt x="40644" y="86977"/>
                </a:lnTo>
                <a:lnTo>
                  <a:pt x="41036" y="88148"/>
                </a:lnTo>
                <a:lnTo>
                  <a:pt x="41288" y="89357"/>
                </a:lnTo>
                <a:lnTo>
                  <a:pt x="41456" y="90642"/>
                </a:lnTo>
                <a:lnTo>
                  <a:pt x="41456" y="91889"/>
                </a:lnTo>
                <a:lnTo>
                  <a:pt x="41820" y="91889"/>
                </a:lnTo>
                <a:lnTo>
                  <a:pt x="42913" y="92040"/>
                </a:lnTo>
                <a:lnTo>
                  <a:pt x="43949" y="92304"/>
                </a:lnTo>
                <a:lnTo>
                  <a:pt x="44929" y="92909"/>
                </a:lnTo>
                <a:lnTo>
                  <a:pt x="45854" y="93664"/>
                </a:lnTo>
                <a:lnTo>
                  <a:pt x="46694" y="94647"/>
                </a:lnTo>
                <a:lnTo>
                  <a:pt x="47422" y="95818"/>
                </a:lnTo>
                <a:lnTo>
                  <a:pt x="48011" y="97103"/>
                </a:lnTo>
                <a:lnTo>
                  <a:pt x="48403" y="98501"/>
                </a:lnTo>
                <a:lnTo>
                  <a:pt x="48627" y="99937"/>
                </a:lnTo>
                <a:lnTo>
                  <a:pt x="48683" y="101410"/>
                </a:lnTo>
                <a:lnTo>
                  <a:pt x="48851" y="101410"/>
                </a:lnTo>
                <a:lnTo>
                  <a:pt x="49943" y="101523"/>
                </a:lnTo>
                <a:lnTo>
                  <a:pt x="50980" y="101863"/>
                </a:lnTo>
                <a:lnTo>
                  <a:pt x="51988" y="102392"/>
                </a:lnTo>
                <a:lnTo>
                  <a:pt x="52885" y="103186"/>
                </a:lnTo>
                <a:lnTo>
                  <a:pt x="53725" y="104130"/>
                </a:lnTo>
                <a:lnTo>
                  <a:pt x="54453" y="105264"/>
                </a:lnTo>
                <a:lnTo>
                  <a:pt x="55014" y="106511"/>
                </a:lnTo>
                <a:lnTo>
                  <a:pt x="55406" y="107871"/>
                </a:lnTo>
                <a:lnTo>
                  <a:pt x="55658" y="109231"/>
                </a:lnTo>
                <a:lnTo>
                  <a:pt x="55742" y="110667"/>
                </a:lnTo>
                <a:lnTo>
                  <a:pt x="55658" y="112103"/>
                </a:lnTo>
                <a:lnTo>
                  <a:pt x="55910" y="112141"/>
                </a:lnTo>
                <a:lnTo>
                  <a:pt x="56162" y="112141"/>
                </a:lnTo>
                <a:lnTo>
                  <a:pt x="56862" y="112027"/>
                </a:lnTo>
                <a:lnTo>
                  <a:pt x="57478" y="111687"/>
                </a:lnTo>
                <a:lnTo>
                  <a:pt x="58011" y="111083"/>
                </a:lnTo>
                <a:lnTo>
                  <a:pt x="58431" y="110365"/>
                </a:lnTo>
                <a:lnTo>
                  <a:pt x="58683" y="109534"/>
                </a:lnTo>
                <a:lnTo>
                  <a:pt x="58795" y="108627"/>
                </a:lnTo>
                <a:lnTo>
                  <a:pt x="58683" y="107720"/>
                </a:lnTo>
                <a:lnTo>
                  <a:pt x="58431" y="106889"/>
                </a:lnTo>
                <a:lnTo>
                  <a:pt x="58011" y="106133"/>
                </a:lnTo>
                <a:lnTo>
                  <a:pt x="57983" y="106133"/>
                </a:lnTo>
                <a:lnTo>
                  <a:pt x="45490" y="89206"/>
                </a:lnTo>
                <a:lnTo>
                  <a:pt x="45126" y="88526"/>
                </a:lnTo>
                <a:lnTo>
                  <a:pt x="44929" y="87808"/>
                </a:lnTo>
                <a:lnTo>
                  <a:pt x="44929" y="87015"/>
                </a:lnTo>
                <a:lnTo>
                  <a:pt x="45126" y="86221"/>
                </a:lnTo>
                <a:lnTo>
                  <a:pt x="45490" y="85579"/>
                </a:lnTo>
                <a:lnTo>
                  <a:pt x="45966" y="85088"/>
                </a:lnTo>
                <a:lnTo>
                  <a:pt x="46554" y="84861"/>
                </a:lnTo>
                <a:lnTo>
                  <a:pt x="47114" y="84861"/>
                </a:lnTo>
                <a:lnTo>
                  <a:pt x="47675" y="85088"/>
                </a:lnTo>
                <a:lnTo>
                  <a:pt x="48179" y="85579"/>
                </a:lnTo>
                <a:lnTo>
                  <a:pt x="65098" y="108362"/>
                </a:lnTo>
                <a:lnTo>
                  <a:pt x="65630" y="108929"/>
                </a:lnTo>
                <a:lnTo>
                  <a:pt x="66274" y="109269"/>
                </a:lnTo>
                <a:lnTo>
                  <a:pt x="66918" y="109382"/>
                </a:lnTo>
                <a:lnTo>
                  <a:pt x="67619" y="109269"/>
                </a:lnTo>
                <a:lnTo>
                  <a:pt x="68235" y="108929"/>
                </a:lnTo>
                <a:lnTo>
                  <a:pt x="68767" y="108362"/>
                </a:lnTo>
                <a:lnTo>
                  <a:pt x="69187" y="107607"/>
                </a:lnTo>
                <a:lnTo>
                  <a:pt x="69467" y="106775"/>
                </a:lnTo>
                <a:lnTo>
                  <a:pt x="69551" y="105906"/>
                </a:lnTo>
                <a:lnTo>
                  <a:pt x="69467" y="104962"/>
                </a:lnTo>
                <a:lnTo>
                  <a:pt x="69215" y="104130"/>
                </a:lnTo>
                <a:lnTo>
                  <a:pt x="68823" y="103450"/>
                </a:lnTo>
                <a:lnTo>
                  <a:pt x="53221" y="82405"/>
                </a:lnTo>
                <a:lnTo>
                  <a:pt x="52857" y="81687"/>
                </a:lnTo>
                <a:lnTo>
                  <a:pt x="52661" y="80969"/>
                </a:lnTo>
                <a:lnTo>
                  <a:pt x="52661" y="80176"/>
                </a:lnTo>
                <a:lnTo>
                  <a:pt x="52857" y="79382"/>
                </a:lnTo>
                <a:lnTo>
                  <a:pt x="53221" y="78740"/>
                </a:lnTo>
                <a:lnTo>
                  <a:pt x="53725" y="78249"/>
                </a:lnTo>
                <a:lnTo>
                  <a:pt x="54257" y="78022"/>
                </a:lnTo>
                <a:lnTo>
                  <a:pt x="54845" y="78022"/>
                </a:lnTo>
                <a:lnTo>
                  <a:pt x="55434" y="78249"/>
                </a:lnTo>
                <a:lnTo>
                  <a:pt x="55910" y="78740"/>
                </a:lnTo>
                <a:lnTo>
                  <a:pt x="71484" y="99710"/>
                </a:lnTo>
                <a:lnTo>
                  <a:pt x="71484" y="99710"/>
                </a:lnTo>
                <a:lnTo>
                  <a:pt x="71540" y="99785"/>
                </a:lnTo>
                <a:lnTo>
                  <a:pt x="74929" y="104357"/>
                </a:lnTo>
                <a:lnTo>
                  <a:pt x="75490" y="104924"/>
                </a:lnTo>
                <a:lnTo>
                  <a:pt x="76106" y="105264"/>
                </a:lnTo>
                <a:lnTo>
                  <a:pt x="76750" y="105415"/>
                </a:lnTo>
                <a:lnTo>
                  <a:pt x="77422" y="105264"/>
                </a:lnTo>
                <a:lnTo>
                  <a:pt x="78067" y="104924"/>
                </a:lnTo>
                <a:lnTo>
                  <a:pt x="78627" y="104357"/>
                </a:lnTo>
                <a:lnTo>
                  <a:pt x="79019" y="103639"/>
                </a:lnTo>
                <a:lnTo>
                  <a:pt x="79271" y="102808"/>
                </a:lnTo>
                <a:lnTo>
                  <a:pt x="79383" y="101863"/>
                </a:lnTo>
                <a:lnTo>
                  <a:pt x="79271" y="100919"/>
                </a:lnTo>
                <a:lnTo>
                  <a:pt x="79019" y="100088"/>
                </a:lnTo>
                <a:lnTo>
                  <a:pt x="78627" y="99370"/>
                </a:lnTo>
                <a:lnTo>
                  <a:pt x="58571" y="72355"/>
                </a:lnTo>
                <a:lnTo>
                  <a:pt x="58207" y="71675"/>
                </a:lnTo>
                <a:lnTo>
                  <a:pt x="58011" y="70919"/>
                </a:lnTo>
                <a:lnTo>
                  <a:pt x="58011" y="70163"/>
                </a:lnTo>
                <a:lnTo>
                  <a:pt x="58207" y="69370"/>
                </a:lnTo>
                <a:lnTo>
                  <a:pt x="58571" y="68690"/>
                </a:lnTo>
                <a:lnTo>
                  <a:pt x="59075" y="68236"/>
                </a:lnTo>
                <a:lnTo>
                  <a:pt x="59635" y="67972"/>
                </a:lnTo>
                <a:lnTo>
                  <a:pt x="60224" y="67972"/>
                </a:lnTo>
                <a:lnTo>
                  <a:pt x="60784" y="68236"/>
                </a:lnTo>
                <a:lnTo>
                  <a:pt x="61316" y="68690"/>
                </a:lnTo>
                <a:lnTo>
                  <a:pt x="79887" y="93778"/>
                </a:lnTo>
                <a:lnTo>
                  <a:pt x="80448" y="94345"/>
                </a:lnTo>
                <a:lnTo>
                  <a:pt x="81064" y="94685"/>
                </a:lnTo>
                <a:lnTo>
                  <a:pt x="81708" y="94836"/>
                </a:lnTo>
                <a:lnTo>
                  <a:pt x="82408" y="94685"/>
                </a:lnTo>
                <a:lnTo>
                  <a:pt x="83025" y="94345"/>
                </a:lnTo>
                <a:lnTo>
                  <a:pt x="83557" y="93778"/>
                </a:lnTo>
                <a:lnTo>
                  <a:pt x="84005" y="93060"/>
                </a:lnTo>
                <a:lnTo>
                  <a:pt x="84257" y="92229"/>
                </a:lnTo>
                <a:lnTo>
                  <a:pt x="84341" y="91284"/>
                </a:lnTo>
                <a:lnTo>
                  <a:pt x="84257" y="90340"/>
                </a:lnTo>
                <a:lnTo>
                  <a:pt x="84005" y="89508"/>
                </a:lnTo>
                <a:lnTo>
                  <a:pt x="83557" y="88790"/>
                </a:lnTo>
                <a:lnTo>
                  <a:pt x="61092" y="58488"/>
                </a:lnTo>
                <a:lnTo>
                  <a:pt x="61036" y="58413"/>
                </a:lnTo>
                <a:lnTo>
                  <a:pt x="61036" y="58413"/>
                </a:lnTo>
                <a:lnTo>
                  <a:pt x="61036" y="58413"/>
                </a:lnTo>
                <a:lnTo>
                  <a:pt x="60980" y="58299"/>
                </a:lnTo>
                <a:lnTo>
                  <a:pt x="60896" y="58186"/>
                </a:lnTo>
                <a:lnTo>
                  <a:pt x="60896" y="58186"/>
                </a:lnTo>
                <a:lnTo>
                  <a:pt x="59299" y="56032"/>
                </a:lnTo>
                <a:lnTo>
                  <a:pt x="53333" y="64118"/>
                </a:lnTo>
                <a:lnTo>
                  <a:pt x="52549" y="64987"/>
                </a:lnTo>
                <a:lnTo>
                  <a:pt x="51680" y="65780"/>
                </a:lnTo>
                <a:lnTo>
                  <a:pt x="50812" y="66347"/>
                </a:lnTo>
                <a:lnTo>
                  <a:pt x="49859" y="66763"/>
                </a:lnTo>
                <a:lnTo>
                  <a:pt x="48879" y="67065"/>
                </a:lnTo>
                <a:lnTo>
                  <a:pt x="47899" y="67103"/>
                </a:lnTo>
                <a:lnTo>
                  <a:pt x="46918" y="67065"/>
                </a:lnTo>
                <a:lnTo>
                  <a:pt x="45966" y="66763"/>
                </a:lnTo>
                <a:lnTo>
                  <a:pt x="45014" y="66347"/>
                </a:lnTo>
                <a:lnTo>
                  <a:pt x="44117" y="65780"/>
                </a:lnTo>
                <a:lnTo>
                  <a:pt x="43277" y="64987"/>
                </a:lnTo>
                <a:lnTo>
                  <a:pt x="42464" y="64118"/>
                </a:lnTo>
                <a:lnTo>
                  <a:pt x="41652" y="62833"/>
                </a:lnTo>
                <a:lnTo>
                  <a:pt x="41036" y="61435"/>
                </a:lnTo>
                <a:lnTo>
                  <a:pt x="40560" y="59962"/>
                </a:lnTo>
                <a:lnTo>
                  <a:pt x="40308" y="58413"/>
                </a:lnTo>
                <a:lnTo>
                  <a:pt x="40196" y="56712"/>
                </a:lnTo>
                <a:lnTo>
                  <a:pt x="40308" y="55088"/>
                </a:lnTo>
                <a:lnTo>
                  <a:pt x="40560" y="53539"/>
                </a:lnTo>
                <a:lnTo>
                  <a:pt x="41036" y="52065"/>
                </a:lnTo>
                <a:lnTo>
                  <a:pt x="41652" y="50667"/>
                </a:lnTo>
                <a:lnTo>
                  <a:pt x="42464" y="49420"/>
                </a:lnTo>
                <a:lnTo>
                  <a:pt x="54341" y="33438"/>
                </a:lnTo>
                <a:lnTo>
                  <a:pt x="53473" y="33627"/>
                </a:lnTo>
                <a:lnTo>
                  <a:pt x="52661" y="33967"/>
                </a:lnTo>
                <a:lnTo>
                  <a:pt x="51540" y="34458"/>
                </a:lnTo>
                <a:lnTo>
                  <a:pt x="50364" y="34722"/>
                </a:lnTo>
                <a:lnTo>
                  <a:pt x="49215" y="34798"/>
                </a:lnTo>
                <a:lnTo>
                  <a:pt x="47927" y="34722"/>
                </a:lnTo>
                <a:lnTo>
                  <a:pt x="46694" y="34345"/>
                </a:lnTo>
                <a:lnTo>
                  <a:pt x="45490" y="33816"/>
                </a:lnTo>
                <a:lnTo>
                  <a:pt x="44369" y="33098"/>
                </a:lnTo>
                <a:lnTo>
                  <a:pt x="43277" y="32153"/>
                </a:lnTo>
                <a:lnTo>
                  <a:pt x="42324" y="30982"/>
                </a:lnTo>
                <a:lnTo>
                  <a:pt x="37507" y="24521"/>
                </a:lnTo>
                <a:close/>
                <a:moveTo>
                  <a:pt x="94789" y="7216"/>
                </a:moveTo>
                <a:lnTo>
                  <a:pt x="85854" y="19269"/>
                </a:lnTo>
                <a:lnTo>
                  <a:pt x="106470" y="47002"/>
                </a:lnTo>
                <a:lnTo>
                  <a:pt x="115378" y="34949"/>
                </a:lnTo>
                <a:lnTo>
                  <a:pt x="94789" y="7216"/>
                </a:lnTo>
                <a:close/>
                <a:moveTo>
                  <a:pt x="27815" y="6234"/>
                </a:moveTo>
                <a:lnTo>
                  <a:pt x="4593" y="37518"/>
                </a:lnTo>
                <a:lnTo>
                  <a:pt x="13529" y="49534"/>
                </a:lnTo>
                <a:lnTo>
                  <a:pt x="36750" y="18287"/>
                </a:lnTo>
                <a:lnTo>
                  <a:pt x="27815" y="6234"/>
                </a:lnTo>
                <a:close/>
                <a:moveTo>
                  <a:pt x="27535" y="0"/>
                </a:moveTo>
                <a:lnTo>
                  <a:pt x="28095" y="0"/>
                </a:lnTo>
                <a:lnTo>
                  <a:pt x="28655" y="226"/>
                </a:lnTo>
                <a:lnTo>
                  <a:pt x="29159" y="717"/>
                </a:lnTo>
                <a:lnTo>
                  <a:pt x="40784" y="16397"/>
                </a:lnTo>
                <a:lnTo>
                  <a:pt x="41120" y="16964"/>
                </a:lnTo>
                <a:lnTo>
                  <a:pt x="41288" y="17607"/>
                </a:lnTo>
                <a:lnTo>
                  <a:pt x="41372" y="18287"/>
                </a:lnTo>
                <a:lnTo>
                  <a:pt x="41288" y="18929"/>
                </a:lnTo>
                <a:lnTo>
                  <a:pt x="41120" y="19571"/>
                </a:lnTo>
                <a:lnTo>
                  <a:pt x="40784" y="20100"/>
                </a:lnTo>
                <a:lnTo>
                  <a:pt x="40252" y="20894"/>
                </a:lnTo>
                <a:lnTo>
                  <a:pt x="45014" y="27317"/>
                </a:lnTo>
                <a:lnTo>
                  <a:pt x="45770" y="28148"/>
                </a:lnTo>
                <a:lnTo>
                  <a:pt x="46582" y="28866"/>
                </a:lnTo>
                <a:lnTo>
                  <a:pt x="47507" y="29282"/>
                </a:lnTo>
                <a:lnTo>
                  <a:pt x="48431" y="29584"/>
                </a:lnTo>
                <a:lnTo>
                  <a:pt x="49383" y="29622"/>
                </a:lnTo>
                <a:lnTo>
                  <a:pt x="50364" y="29508"/>
                </a:lnTo>
                <a:lnTo>
                  <a:pt x="51344" y="29093"/>
                </a:lnTo>
                <a:lnTo>
                  <a:pt x="52773" y="28564"/>
                </a:lnTo>
                <a:lnTo>
                  <a:pt x="54257" y="28224"/>
                </a:lnTo>
                <a:lnTo>
                  <a:pt x="55770" y="28073"/>
                </a:lnTo>
                <a:lnTo>
                  <a:pt x="57338" y="28224"/>
                </a:lnTo>
                <a:lnTo>
                  <a:pt x="58851" y="28564"/>
                </a:lnTo>
                <a:lnTo>
                  <a:pt x="60308" y="27619"/>
                </a:lnTo>
                <a:lnTo>
                  <a:pt x="61876" y="26826"/>
                </a:lnTo>
                <a:lnTo>
                  <a:pt x="63501" y="26297"/>
                </a:lnTo>
                <a:lnTo>
                  <a:pt x="65126" y="25957"/>
                </a:lnTo>
                <a:lnTo>
                  <a:pt x="66778" y="25843"/>
                </a:lnTo>
                <a:lnTo>
                  <a:pt x="68515" y="25994"/>
                </a:lnTo>
                <a:lnTo>
                  <a:pt x="70280" y="26335"/>
                </a:lnTo>
                <a:lnTo>
                  <a:pt x="71988" y="26977"/>
                </a:lnTo>
                <a:lnTo>
                  <a:pt x="73613" y="27808"/>
                </a:lnTo>
                <a:lnTo>
                  <a:pt x="74593" y="28299"/>
                </a:lnTo>
                <a:lnTo>
                  <a:pt x="75630" y="28564"/>
                </a:lnTo>
                <a:lnTo>
                  <a:pt x="76638" y="28564"/>
                </a:lnTo>
                <a:lnTo>
                  <a:pt x="77675" y="28299"/>
                </a:lnTo>
                <a:lnTo>
                  <a:pt x="78627" y="27808"/>
                </a:lnTo>
                <a:lnTo>
                  <a:pt x="79495" y="27128"/>
                </a:lnTo>
                <a:lnTo>
                  <a:pt x="80280" y="26259"/>
                </a:lnTo>
                <a:lnTo>
                  <a:pt x="82941" y="22670"/>
                </a:lnTo>
                <a:lnTo>
                  <a:pt x="81820" y="21083"/>
                </a:lnTo>
                <a:lnTo>
                  <a:pt x="81484" y="20554"/>
                </a:lnTo>
                <a:lnTo>
                  <a:pt x="81316" y="19949"/>
                </a:lnTo>
                <a:lnTo>
                  <a:pt x="81232" y="19269"/>
                </a:lnTo>
                <a:lnTo>
                  <a:pt x="81316" y="18589"/>
                </a:lnTo>
                <a:lnTo>
                  <a:pt x="81484" y="17984"/>
                </a:lnTo>
                <a:lnTo>
                  <a:pt x="81820" y="17455"/>
                </a:lnTo>
                <a:lnTo>
                  <a:pt x="93445" y="1700"/>
                </a:lnTo>
                <a:lnTo>
                  <a:pt x="93949" y="1284"/>
                </a:lnTo>
                <a:lnTo>
                  <a:pt x="94509" y="1020"/>
                </a:lnTo>
                <a:lnTo>
                  <a:pt x="95098" y="1020"/>
                </a:lnTo>
                <a:lnTo>
                  <a:pt x="95658" y="1284"/>
                </a:lnTo>
                <a:lnTo>
                  <a:pt x="96134" y="1700"/>
                </a:lnTo>
                <a:lnTo>
                  <a:pt x="119439" y="33136"/>
                </a:lnTo>
                <a:lnTo>
                  <a:pt x="119747" y="33664"/>
                </a:lnTo>
                <a:lnTo>
                  <a:pt x="119943" y="34307"/>
                </a:lnTo>
                <a:lnTo>
                  <a:pt x="120000" y="34949"/>
                </a:lnTo>
                <a:lnTo>
                  <a:pt x="119943" y="35629"/>
                </a:lnTo>
                <a:lnTo>
                  <a:pt x="119747" y="36272"/>
                </a:lnTo>
                <a:lnTo>
                  <a:pt x="119439" y="36801"/>
                </a:lnTo>
                <a:lnTo>
                  <a:pt x="107815" y="52518"/>
                </a:lnTo>
                <a:lnTo>
                  <a:pt x="107394" y="52896"/>
                </a:lnTo>
                <a:lnTo>
                  <a:pt x="106918" y="53198"/>
                </a:lnTo>
                <a:lnTo>
                  <a:pt x="106470" y="53236"/>
                </a:lnTo>
                <a:lnTo>
                  <a:pt x="105938" y="53198"/>
                </a:lnTo>
                <a:lnTo>
                  <a:pt x="105518" y="52896"/>
                </a:lnTo>
                <a:lnTo>
                  <a:pt x="105070" y="52518"/>
                </a:lnTo>
                <a:lnTo>
                  <a:pt x="104089" y="51120"/>
                </a:lnTo>
                <a:lnTo>
                  <a:pt x="98375" y="58828"/>
                </a:lnTo>
                <a:lnTo>
                  <a:pt x="97815" y="59659"/>
                </a:lnTo>
                <a:lnTo>
                  <a:pt x="97422" y="60566"/>
                </a:lnTo>
                <a:lnTo>
                  <a:pt x="97086" y="61549"/>
                </a:lnTo>
                <a:lnTo>
                  <a:pt x="96918" y="62569"/>
                </a:lnTo>
                <a:lnTo>
                  <a:pt x="96386" y="65629"/>
                </a:lnTo>
                <a:lnTo>
                  <a:pt x="95742" y="68576"/>
                </a:lnTo>
                <a:lnTo>
                  <a:pt x="94901" y="71486"/>
                </a:lnTo>
                <a:lnTo>
                  <a:pt x="93949" y="74244"/>
                </a:lnTo>
                <a:lnTo>
                  <a:pt x="92829" y="76889"/>
                </a:lnTo>
                <a:lnTo>
                  <a:pt x="91512" y="79458"/>
                </a:lnTo>
                <a:lnTo>
                  <a:pt x="90084" y="81914"/>
                </a:lnTo>
                <a:lnTo>
                  <a:pt x="88515" y="84143"/>
                </a:lnTo>
                <a:lnTo>
                  <a:pt x="87002" y="86259"/>
                </a:lnTo>
                <a:lnTo>
                  <a:pt x="87507" y="87392"/>
                </a:lnTo>
                <a:lnTo>
                  <a:pt x="87871" y="88639"/>
                </a:lnTo>
                <a:lnTo>
                  <a:pt x="88095" y="89924"/>
                </a:lnTo>
                <a:lnTo>
                  <a:pt x="88151" y="91284"/>
                </a:lnTo>
                <a:lnTo>
                  <a:pt x="88095" y="92682"/>
                </a:lnTo>
                <a:lnTo>
                  <a:pt x="87871" y="94005"/>
                </a:lnTo>
                <a:lnTo>
                  <a:pt x="87478" y="95214"/>
                </a:lnTo>
                <a:lnTo>
                  <a:pt x="86946" y="96385"/>
                </a:lnTo>
                <a:lnTo>
                  <a:pt x="86302" y="97443"/>
                </a:lnTo>
                <a:lnTo>
                  <a:pt x="85574" y="98274"/>
                </a:lnTo>
                <a:lnTo>
                  <a:pt x="84761" y="98954"/>
                </a:lnTo>
                <a:lnTo>
                  <a:pt x="83949" y="99445"/>
                </a:lnTo>
                <a:lnTo>
                  <a:pt x="83025" y="99785"/>
                </a:lnTo>
                <a:lnTo>
                  <a:pt x="83165" y="100843"/>
                </a:lnTo>
                <a:lnTo>
                  <a:pt x="83193" y="101863"/>
                </a:lnTo>
                <a:lnTo>
                  <a:pt x="83137" y="103224"/>
                </a:lnTo>
                <a:lnTo>
                  <a:pt x="82885" y="104546"/>
                </a:lnTo>
                <a:lnTo>
                  <a:pt x="82521" y="105793"/>
                </a:lnTo>
                <a:lnTo>
                  <a:pt x="81960" y="106964"/>
                </a:lnTo>
                <a:lnTo>
                  <a:pt x="81316" y="108022"/>
                </a:lnTo>
                <a:lnTo>
                  <a:pt x="80504" y="108929"/>
                </a:lnTo>
                <a:lnTo>
                  <a:pt x="79635" y="109609"/>
                </a:lnTo>
                <a:lnTo>
                  <a:pt x="78711" y="110176"/>
                </a:lnTo>
                <a:lnTo>
                  <a:pt x="77731" y="110478"/>
                </a:lnTo>
                <a:lnTo>
                  <a:pt x="76750" y="110554"/>
                </a:lnTo>
                <a:lnTo>
                  <a:pt x="75770" y="110478"/>
                </a:lnTo>
                <a:lnTo>
                  <a:pt x="74789" y="110100"/>
                </a:lnTo>
                <a:lnTo>
                  <a:pt x="73837" y="109609"/>
                </a:lnTo>
                <a:lnTo>
                  <a:pt x="72969" y="108891"/>
                </a:lnTo>
                <a:lnTo>
                  <a:pt x="72605" y="110025"/>
                </a:lnTo>
                <a:lnTo>
                  <a:pt x="72100" y="111045"/>
                </a:lnTo>
                <a:lnTo>
                  <a:pt x="71484" y="112027"/>
                </a:lnTo>
                <a:lnTo>
                  <a:pt x="70700" y="112934"/>
                </a:lnTo>
                <a:lnTo>
                  <a:pt x="69831" y="113652"/>
                </a:lnTo>
                <a:lnTo>
                  <a:pt x="68879" y="114143"/>
                </a:lnTo>
                <a:lnTo>
                  <a:pt x="67899" y="114445"/>
                </a:lnTo>
                <a:lnTo>
                  <a:pt x="66918" y="114559"/>
                </a:lnTo>
                <a:lnTo>
                  <a:pt x="65938" y="114445"/>
                </a:lnTo>
                <a:lnTo>
                  <a:pt x="64985" y="114143"/>
                </a:lnTo>
                <a:lnTo>
                  <a:pt x="64033" y="113652"/>
                </a:lnTo>
                <a:lnTo>
                  <a:pt x="63165" y="112934"/>
                </a:lnTo>
                <a:lnTo>
                  <a:pt x="62352" y="112027"/>
                </a:lnTo>
                <a:lnTo>
                  <a:pt x="62184" y="111725"/>
                </a:lnTo>
                <a:lnTo>
                  <a:pt x="61820" y="112821"/>
                </a:lnTo>
                <a:lnTo>
                  <a:pt x="61316" y="113841"/>
                </a:lnTo>
                <a:lnTo>
                  <a:pt x="60728" y="114785"/>
                </a:lnTo>
                <a:lnTo>
                  <a:pt x="59943" y="115654"/>
                </a:lnTo>
                <a:lnTo>
                  <a:pt x="59075" y="116372"/>
                </a:lnTo>
                <a:lnTo>
                  <a:pt x="58179" y="116901"/>
                </a:lnTo>
                <a:lnTo>
                  <a:pt x="57198" y="117204"/>
                </a:lnTo>
                <a:lnTo>
                  <a:pt x="56162" y="117279"/>
                </a:lnTo>
                <a:lnTo>
                  <a:pt x="55070" y="117204"/>
                </a:lnTo>
                <a:lnTo>
                  <a:pt x="54061" y="116788"/>
                </a:lnTo>
                <a:lnTo>
                  <a:pt x="53725" y="117279"/>
                </a:lnTo>
                <a:lnTo>
                  <a:pt x="52885" y="118224"/>
                </a:lnTo>
                <a:lnTo>
                  <a:pt x="51988" y="119017"/>
                </a:lnTo>
                <a:lnTo>
                  <a:pt x="50980" y="119546"/>
                </a:lnTo>
                <a:lnTo>
                  <a:pt x="49943" y="119886"/>
                </a:lnTo>
                <a:lnTo>
                  <a:pt x="48851" y="120000"/>
                </a:lnTo>
                <a:lnTo>
                  <a:pt x="47759" y="119886"/>
                </a:lnTo>
                <a:lnTo>
                  <a:pt x="46722" y="119546"/>
                </a:lnTo>
                <a:lnTo>
                  <a:pt x="45714" y="119017"/>
                </a:lnTo>
                <a:lnTo>
                  <a:pt x="44789" y="118224"/>
                </a:lnTo>
                <a:lnTo>
                  <a:pt x="43949" y="117279"/>
                </a:lnTo>
                <a:lnTo>
                  <a:pt x="43221" y="116108"/>
                </a:lnTo>
                <a:lnTo>
                  <a:pt x="42633" y="114785"/>
                </a:lnTo>
                <a:lnTo>
                  <a:pt x="42240" y="113425"/>
                </a:lnTo>
                <a:lnTo>
                  <a:pt x="42016" y="111989"/>
                </a:lnTo>
                <a:lnTo>
                  <a:pt x="41960" y="110516"/>
                </a:lnTo>
                <a:lnTo>
                  <a:pt x="41820" y="110516"/>
                </a:lnTo>
                <a:lnTo>
                  <a:pt x="40728" y="110403"/>
                </a:lnTo>
                <a:lnTo>
                  <a:pt x="39663" y="110062"/>
                </a:lnTo>
                <a:lnTo>
                  <a:pt x="38683" y="109496"/>
                </a:lnTo>
                <a:lnTo>
                  <a:pt x="37759" y="108740"/>
                </a:lnTo>
                <a:lnTo>
                  <a:pt x="36918" y="107758"/>
                </a:lnTo>
                <a:lnTo>
                  <a:pt x="36274" y="106775"/>
                </a:lnTo>
                <a:lnTo>
                  <a:pt x="35770" y="105642"/>
                </a:lnTo>
                <a:lnTo>
                  <a:pt x="35350" y="104471"/>
                </a:lnTo>
                <a:lnTo>
                  <a:pt x="35070" y="103224"/>
                </a:lnTo>
                <a:lnTo>
                  <a:pt x="34929" y="102015"/>
                </a:lnTo>
                <a:lnTo>
                  <a:pt x="34929" y="100730"/>
                </a:lnTo>
                <a:lnTo>
                  <a:pt x="34565" y="100730"/>
                </a:lnTo>
                <a:lnTo>
                  <a:pt x="33501" y="100617"/>
                </a:lnTo>
                <a:lnTo>
                  <a:pt x="32464" y="100277"/>
                </a:lnTo>
                <a:lnTo>
                  <a:pt x="31484" y="99748"/>
                </a:lnTo>
                <a:lnTo>
                  <a:pt x="30560" y="98992"/>
                </a:lnTo>
                <a:lnTo>
                  <a:pt x="29719" y="98010"/>
                </a:lnTo>
                <a:lnTo>
                  <a:pt x="28991" y="96876"/>
                </a:lnTo>
                <a:lnTo>
                  <a:pt x="28431" y="95667"/>
                </a:lnTo>
                <a:lnTo>
                  <a:pt x="27983" y="94345"/>
                </a:lnTo>
                <a:lnTo>
                  <a:pt x="27731" y="92909"/>
                </a:lnTo>
                <a:lnTo>
                  <a:pt x="27675" y="91435"/>
                </a:lnTo>
                <a:lnTo>
                  <a:pt x="27731" y="90000"/>
                </a:lnTo>
                <a:lnTo>
                  <a:pt x="27983" y="88639"/>
                </a:lnTo>
                <a:lnTo>
                  <a:pt x="28347" y="87355"/>
                </a:lnTo>
                <a:lnTo>
                  <a:pt x="28907" y="86146"/>
                </a:lnTo>
                <a:lnTo>
                  <a:pt x="29551" y="85050"/>
                </a:lnTo>
                <a:lnTo>
                  <a:pt x="28935" y="84143"/>
                </a:lnTo>
                <a:lnTo>
                  <a:pt x="27366" y="81914"/>
                </a:lnTo>
                <a:lnTo>
                  <a:pt x="25966" y="79534"/>
                </a:lnTo>
                <a:lnTo>
                  <a:pt x="24677" y="76964"/>
                </a:lnTo>
                <a:lnTo>
                  <a:pt x="23557" y="74395"/>
                </a:lnTo>
                <a:lnTo>
                  <a:pt x="22577" y="71637"/>
                </a:lnTo>
                <a:lnTo>
                  <a:pt x="21764" y="68765"/>
                </a:lnTo>
                <a:lnTo>
                  <a:pt x="21120" y="65818"/>
                </a:lnTo>
                <a:lnTo>
                  <a:pt x="20588" y="62833"/>
                </a:lnTo>
                <a:lnTo>
                  <a:pt x="20392" y="61700"/>
                </a:lnTo>
                <a:lnTo>
                  <a:pt x="20028" y="60604"/>
                </a:lnTo>
                <a:lnTo>
                  <a:pt x="19551" y="59584"/>
                </a:lnTo>
                <a:lnTo>
                  <a:pt x="18963" y="58677"/>
                </a:lnTo>
                <a:lnTo>
                  <a:pt x="15574" y="54105"/>
                </a:lnTo>
                <a:lnTo>
                  <a:pt x="14873" y="55050"/>
                </a:lnTo>
                <a:lnTo>
                  <a:pt x="14481" y="55465"/>
                </a:lnTo>
                <a:lnTo>
                  <a:pt x="14033" y="55730"/>
                </a:lnTo>
                <a:lnTo>
                  <a:pt x="13529" y="55806"/>
                </a:lnTo>
                <a:lnTo>
                  <a:pt x="13025" y="55730"/>
                </a:lnTo>
                <a:lnTo>
                  <a:pt x="12577" y="55465"/>
                </a:lnTo>
                <a:lnTo>
                  <a:pt x="12184" y="55050"/>
                </a:lnTo>
                <a:lnTo>
                  <a:pt x="532" y="39370"/>
                </a:lnTo>
                <a:lnTo>
                  <a:pt x="196" y="38690"/>
                </a:lnTo>
                <a:lnTo>
                  <a:pt x="0" y="37896"/>
                </a:lnTo>
                <a:lnTo>
                  <a:pt x="0" y="37103"/>
                </a:lnTo>
                <a:lnTo>
                  <a:pt x="196" y="36385"/>
                </a:lnTo>
                <a:lnTo>
                  <a:pt x="532" y="35705"/>
                </a:lnTo>
                <a:lnTo>
                  <a:pt x="26442" y="717"/>
                </a:lnTo>
                <a:lnTo>
                  <a:pt x="26946" y="226"/>
                </a:lnTo>
                <a:lnTo>
                  <a:pt x="27535" y="0"/>
                </a:lnTo>
                <a:close/>
              </a:path>
            </a:pathLst>
          </a:custGeom>
          <a:solidFill>
            <a:srgbClr val="EE795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396" name="Google Shape;396;p44"/>
          <p:cNvSpPr txBox="1"/>
          <p:nvPr/>
        </p:nvSpPr>
        <p:spPr>
          <a:xfrm>
            <a:off x="3702150" y="3669650"/>
            <a:ext cx="2958900" cy="694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 sz="1000" dirty="0">
                <a:solidFill>
                  <a:srgbClr val="999999"/>
                </a:solidFill>
              </a:rPr>
              <a:t>“</a:t>
            </a:r>
            <a:r>
              <a:rPr lang="en" sz="1000" i="1" dirty="0">
                <a:solidFill>
                  <a:srgbClr val="999999"/>
                </a:solidFill>
              </a:rPr>
              <a:t>Coming together is a beginning;</a:t>
            </a:r>
            <a:endParaRPr sz="1000" i="1" dirty="0">
              <a:solidFill>
                <a:srgbClr val="999999"/>
              </a:solidFill>
            </a:endParaRPr>
          </a:p>
          <a:p>
            <a:pPr marL="0" marR="0" lvl="0" indent="0" algn="l" rtl="0">
              <a:lnSpc>
                <a:spcPct val="100000"/>
              </a:lnSpc>
              <a:spcBef>
                <a:spcPts val="0"/>
              </a:spcBef>
              <a:spcAft>
                <a:spcPts val="0"/>
              </a:spcAft>
              <a:buClr>
                <a:srgbClr val="000000"/>
              </a:buClr>
              <a:buSzPts val="1000"/>
              <a:buFont typeface="Arial"/>
              <a:buNone/>
            </a:pPr>
            <a:r>
              <a:rPr lang="en" sz="1000" i="1" dirty="0">
                <a:solidFill>
                  <a:srgbClr val="999999"/>
                </a:solidFill>
              </a:rPr>
              <a:t> Keeping together is progress;</a:t>
            </a:r>
            <a:endParaRPr sz="1000" i="1" dirty="0">
              <a:solidFill>
                <a:srgbClr val="999999"/>
              </a:solidFill>
            </a:endParaRPr>
          </a:p>
          <a:p>
            <a:pPr marL="0" marR="0" lvl="0" indent="0" algn="l" rtl="0">
              <a:lnSpc>
                <a:spcPct val="100000"/>
              </a:lnSpc>
              <a:spcBef>
                <a:spcPts val="0"/>
              </a:spcBef>
              <a:spcAft>
                <a:spcPts val="0"/>
              </a:spcAft>
              <a:buClr>
                <a:srgbClr val="000000"/>
              </a:buClr>
              <a:buSzPts val="1000"/>
              <a:buFont typeface="Arial"/>
              <a:buNone/>
            </a:pPr>
            <a:r>
              <a:rPr lang="en" sz="1000" i="1" dirty="0">
                <a:solidFill>
                  <a:srgbClr val="999999"/>
                </a:solidFill>
              </a:rPr>
              <a:t> Working together is success.</a:t>
            </a:r>
            <a:r>
              <a:rPr lang="en" sz="1000" dirty="0">
                <a:solidFill>
                  <a:srgbClr val="999999"/>
                </a:solidFill>
              </a:rPr>
              <a:t>”</a:t>
            </a:r>
            <a:r>
              <a:rPr lang="en" sz="1000" b="0" i="0" u="none" strike="noStrike" cap="none" dirty="0">
                <a:solidFill>
                  <a:srgbClr val="999999"/>
                </a:solidFill>
                <a:latin typeface="Arial"/>
                <a:ea typeface="Arial"/>
                <a:cs typeface="Arial"/>
                <a:sym typeface="Arial"/>
              </a:rPr>
              <a:t> </a:t>
            </a:r>
            <a:endParaRPr sz="1000" b="0" i="0" u="none" strike="noStrike" cap="none" dirty="0">
              <a:solidFill>
                <a:srgbClr val="999999"/>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en" sz="1000" dirty="0">
                <a:solidFill>
                  <a:srgbClr val="999999"/>
                </a:solidFill>
              </a:rPr>
              <a:t>                            </a:t>
            </a:r>
            <a:r>
              <a:rPr lang="en" sz="1000" b="0" i="0" u="none" strike="noStrike" cap="none" dirty="0">
                <a:solidFill>
                  <a:srgbClr val="999999"/>
                </a:solidFill>
                <a:latin typeface="Arial"/>
                <a:ea typeface="Arial"/>
                <a:cs typeface="Arial"/>
                <a:sym typeface="Arial"/>
              </a:rPr>
              <a:t>- HENRY FORD</a:t>
            </a:r>
            <a:endParaRPr sz="1100" b="0" i="0" u="none" strike="noStrike" cap="none" dirty="0">
              <a:solidFill>
                <a:srgbClr val="999999"/>
              </a:solidFill>
              <a:latin typeface="Arial"/>
              <a:ea typeface="Arial"/>
              <a:cs typeface="Arial"/>
              <a:sym typeface="Arial"/>
            </a:endParaRPr>
          </a:p>
        </p:txBody>
      </p:sp>
      <p:sp>
        <p:nvSpPr>
          <p:cNvPr id="397" name="Google Shape;39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43</a:t>
            </a:fld>
            <a:endParaRPr/>
          </a:p>
        </p:txBody>
      </p:sp>
    </p:spTree>
    <p:extLst>
      <p:ext uri="{BB962C8B-B14F-4D97-AF65-F5344CB8AC3E}">
        <p14:creationId xmlns:p14="http://schemas.microsoft.com/office/powerpoint/2010/main" val="3116502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a:t>
            </a:r>
            <a:r>
              <a:rPr lang="en-US" dirty="0"/>
              <a:t> branch</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5</a:t>
            </a:fld>
            <a:endParaRPr/>
          </a:p>
        </p:txBody>
      </p:sp>
      <p:pic>
        <p:nvPicPr>
          <p:cNvPr id="2" name="Picture 1"/>
          <p:cNvPicPr>
            <a:picLocks noChangeAspect="1"/>
          </p:cNvPicPr>
          <p:nvPr/>
        </p:nvPicPr>
        <p:blipFill>
          <a:blip r:embed="rId3"/>
          <a:stretch>
            <a:fillRect/>
          </a:stretch>
        </p:blipFill>
        <p:spPr>
          <a:xfrm>
            <a:off x="1837844" y="1361439"/>
            <a:ext cx="5176365" cy="3112554"/>
          </a:xfrm>
          <a:prstGeom prst="rect">
            <a:avLst/>
          </a:prstGeom>
        </p:spPr>
      </p:pic>
    </p:spTree>
    <p:extLst>
      <p:ext uri="{BB962C8B-B14F-4D97-AF65-F5344CB8AC3E}">
        <p14:creationId xmlns:p14="http://schemas.microsoft.com/office/powerpoint/2010/main" val="2043313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err="1"/>
              <a:t>Git</a:t>
            </a:r>
            <a:r>
              <a:rPr lang="en-US" dirty="0"/>
              <a:t> branch</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6</a:t>
            </a:fld>
            <a:endParaRPr/>
          </a:p>
        </p:txBody>
      </p:sp>
      <p:pic>
        <p:nvPicPr>
          <p:cNvPr id="3" name="Picture 2"/>
          <p:cNvPicPr>
            <a:picLocks noChangeAspect="1"/>
          </p:cNvPicPr>
          <p:nvPr/>
        </p:nvPicPr>
        <p:blipFill>
          <a:blip r:embed="rId3"/>
          <a:stretch>
            <a:fillRect/>
          </a:stretch>
        </p:blipFill>
        <p:spPr>
          <a:xfrm>
            <a:off x="1455621" y="1530626"/>
            <a:ext cx="6289724" cy="2286621"/>
          </a:xfrm>
          <a:prstGeom prst="rect">
            <a:avLst/>
          </a:prstGeom>
        </p:spPr>
      </p:pic>
    </p:spTree>
    <p:extLst>
      <p:ext uri="{BB962C8B-B14F-4D97-AF65-F5344CB8AC3E}">
        <p14:creationId xmlns:p14="http://schemas.microsoft.com/office/powerpoint/2010/main" val="109590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Create new branch</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7</a:t>
            </a:fld>
            <a:endParaRPr/>
          </a:p>
        </p:txBody>
      </p:sp>
      <p:pic>
        <p:nvPicPr>
          <p:cNvPr id="3" name="Picture 2"/>
          <p:cNvPicPr>
            <a:picLocks noChangeAspect="1"/>
          </p:cNvPicPr>
          <p:nvPr/>
        </p:nvPicPr>
        <p:blipFill>
          <a:blip r:embed="rId3"/>
          <a:stretch>
            <a:fillRect/>
          </a:stretch>
        </p:blipFill>
        <p:spPr>
          <a:xfrm>
            <a:off x="1656474" y="1298713"/>
            <a:ext cx="6000090" cy="1210453"/>
          </a:xfrm>
          <a:prstGeom prst="rect">
            <a:avLst/>
          </a:prstGeom>
        </p:spPr>
      </p:pic>
      <p:pic>
        <p:nvPicPr>
          <p:cNvPr id="4" name="Picture 3"/>
          <p:cNvPicPr>
            <a:picLocks noChangeAspect="1"/>
          </p:cNvPicPr>
          <p:nvPr/>
        </p:nvPicPr>
        <p:blipFill>
          <a:blip r:embed="rId4"/>
          <a:stretch>
            <a:fillRect/>
          </a:stretch>
        </p:blipFill>
        <p:spPr>
          <a:xfrm>
            <a:off x="1955110" y="2509166"/>
            <a:ext cx="5010945" cy="2375461"/>
          </a:xfrm>
          <a:prstGeom prst="rect">
            <a:avLst/>
          </a:prstGeom>
        </p:spPr>
      </p:pic>
    </p:spTree>
    <p:extLst>
      <p:ext uri="{BB962C8B-B14F-4D97-AF65-F5344CB8AC3E}">
        <p14:creationId xmlns:p14="http://schemas.microsoft.com/office/powerpoint/2010/main" val="105536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Create new branch</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8</a:t>
            </a:fld>
            <a:endParaRPr/>
          </a:p>
        </p:txBody>
      </p:sp>
      <p:pic>
        <p:nvPicPr>
          <p:cNvPr id="2" name="Picture 1"/>
          <p:cNvPicPr>
            <a:picLocks noChangeAspect="1"/>
          </p:cNvPicPr>
          <p:nvPr/>
        </p:nvPicPr>
        <p:blipFill>
          <a:blip r:embed="rId3"/>
          <a:stretch>
            <a:fillRect/>
          </a:stretch>
        </p:blipFill>
        <p:spPr>
          <a:xfrm>
            <a:off x="1179444" y="1677194"/>
            <a:ext cx="7162800" cy="2326553"/>
          </a:xfrm>
          <a:prstGeom prst="rect">
            <a:avLst/>
          </a:prstGeom>
        </p:spPr>
      </p:pic>
    </p:spTree>
    <p:extLst>
      <p:ext uri="{BB962C8B-B14F-4D97-AF65-F5344CB8AC3E}">
        <p14:creationId xmlns:p14="http://schemas.microsoft.com/office/powerpoint/2010/main" val="2049344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370483" y="445025"/>
            <a:ext cx="8460000" cy="572700"/>
          </a:xfrm>
          <a:prstGeom prst="rect">
            <a:avLst/>
          </a:prstGeom>
          <a:noFill/>
          <a:ln>
            <a:noFill/>
          </a:ln>
        </p:spPr>
        <p:txBody>
          <a:bodyPr spcFirstLastPara="1" wrap="square" lIns="91425" tIns="91425" rIns="91425" bIns="91425" anchor="t" anchorCtr="0">
            <a:noAutofit/>
          </a:bodyPr>
          <a:lstStyle/>
          <a:p>
            <a:pPr lvl="0"/>
            <a:r>
              <a:rPr lang="en-US" dirty="0"/>
              <a:t>Create new branch</a:t>
            </a:r>
            <a:endParaRPr dirty="0"/>
          </a:p>
        </p:txBody>
      </p:sp>
      <p:grpSp>
        <p:nvGrpSpPr>
          <p:cNvPr id="196" name="Google Shape;196;p28"/>
          <p:cNvGrpSpPr/>
          <p:nvPr/>
        </p:nvGrpSpPr>
        <p:grpSpPr>
          <a:xfrm rot="5400000">
            <a:off x="8641234" y="411193"/>
            <a:ext cx="278152" cy="345818"/>
            <a:chOff x="0" y="46600"/>
            <a:chExt cx="3121800" cy="5004600"/>
          </a:xfrm>
        </p:grpSpPr>
        <p:sp>
          <p:nvSpPr>
            <p:cNvPr id="197" name="Google Shape;197;p28"/>
            <p:cNvSpPr/>
            <p:nvPr/>
          </p:nvSpPr>
          <p:spPr>
            <a:xfrm>
              <a:off x="0" y="466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flipH="1">
              <a:off x="0" y="2548900"/>
              <a:ext cx="3121800" cy="2502300"/>
            </a:xfrm>
            <a:prstGeom prst="parallelogram">
              <a:avLst>
                <a:gd name="adj" fmla="val 55860"/>
              </a:avLst>
            </a:prstGeom>
            <a:solidFill>
              <a:srgbClr val="5E85B9">
                <a:alpha val="909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rot="5400000">
              <a:off x="-1450150" y="1671525"/>
              <a:ext cx="4647600" cy="1747200"/>
            </a:xfrm>
            <a:prstGeom prst="triangle">
              <a:avLst>
                <a:gd name="adj" fmla="val 50126"/>
              </a:avLst>
            </a:prstGeom>
            <a:solidFill>
              <a:srgbClr val="38444A">
                <a:alpha val="59609"/>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0" name="Google Shape;200;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
              <a:t>9</a:t>
            </a:fld>
            <a:endParaRPr/>
          </a:p>
        </p:txBody>
      </p:sp>
      <p:pic>
        <p:nvPicPr>
          <p:cNvPr id="2" name="Picture 1"/>
          <p:cNvPicPr>
            <a:picLocks noChangeAspect="1"/>
          </p:cNvPicPr>
          <p:nvPr/>
        </p:nvPicPr>
        <p:blipFill>
          <a:blip r:embed="rId3"/>
          <a:stretch>
            <a:fillRect/>
          </a:stretch>
        </p:blipFill>
        <p:spPr>
          <a:xfrm>
            <a:off x="1179444" y="1677194"/>
            <a:ext cx="7162800" cy="2326553"/>
          </a:xfrm>
          <a:prstGeom prst="rect">
            <a:avLst/>
          </a:prstGeom>
        </p:spPr>
      </p:pic>
    </p:spTree>
    <p:extLst>
      <p:ext uri="{BB962C8B-B14F-4D97-AF65-F5344CB8AC3E}">
        <p14:creationId xmlns:p14="http://schemas.microsoft.com/office/powerpoint/2010/main" val="191721344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1895</TotalTime>
  <Words>623</Words>
  <Application>Microsoft Macintosh PowerPoint</Application>
  <PresentationFormat>On-screen Show (16:9)</PresentationFormat>
  <Paragraphs>120</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Nimbus</vt:lpstr>
      <vt:lpstr>-apple-system</vt:lpstr>
      <vt:lpstr>Muli</vt:lpstr>
      <vt:lpstr>Arial Black</vt:lpstr>
      <vt:lpstr>Calibri</vt:lpstr>
      <vt:lpstr>Lato</vt:lpstr>
      <vt:lpstr>Arial</vt:lpstr>
      <vt:lpstr>Simple Light</vt:lpstr>
      <vt:lpstr>IT Project       Management                </vt:lpstr>
      <vt:lpstr>PowerPoint Presentation</vt:lpstr>
      <vt:lpstr>Learning Objectives</vt:lpstr>
      <vt:lpstr>Resource management</vt:lpstr>
      <vt:lpstr>Git branch</vt:lpstr>
      <vt:lpstr>Git branch</vt:lpstr>
      <vt:lpstr>Create new branch</vt:lpstr>
      <vt:lpstr>Create new branch</vt:lpstr>
      <vt:lpstr>Create new branch</vt:lpstr>
      <vt:lpstr>Switch branches</vt:lpstr>
      <vt:lpstr>Basic Branching and Merging  </vt:lpstr>
      <vt:lpstr>Basic Branching   </vt:lpstr>
      <vt:lpstr>Basic Branching   </vt:lpstr>
      <vt:lpstr>Basic Branching   </vt:lpstr>
      <vt:lpstr>Basic Branching   </vt:lpstr>
      <vt:lpstr>Basic Merging   </vt:lpstr>
      <vt:lpstr>Basic Merging  - Quick guide </vt:lpstr>
      <vt:lpstr>Basic Merging   </vt:lpstr>
      <vt:lpstr>Basic Merging   </vt:lpstr>
      <vt:lpstr>Basic Merge – Fast Forward Merge  </vt:lpstr>
      <vt:lpstr>Basic Merge – Fast Forward Merge  </vt:lpstr>
      <vt:lpstr>Basic Merge – 3 way merge </vt:lpstr>
      <vt:lpstr>Basic Merge – 3 way merge </vt:lpstr>
      <vt:lpstr>Basic Merge Conflicts  </vt:lpstr>
      <vt:lpstr>Basic Merge Conflicts  </vt:lpstr>
      <vt:lpstr>Basic Merge Conflicts  </vt:lpstr>
      <vt:lpstr>Basic Merge Conflicts  </vt:lpstr>
      <vt:lpstr>Basic Merge Conflicts  </vt:lpstr>
      <vt:lpstr>Basic Merge Conflicts – Read more  </vt:lpstr>
      <vt:lpstr>Basic Merge Conflicts – Exercise </vt:lpstr>
      <vt:lpstr>Basic Merge Conflicts – Exercise </vt:lpstr>
      <vt:lpstr>Basic Merge Conflicts – Exercise </vt:lpstr>
      <vt:lpstr>Git push– Exercise </vt:lpstr>
      <vt:lpstr>Git pull rebase instead of merge – Exercise </vt:lpstr>
      <vt:lpstr>Github – Create repo </vt:lpstr>
      <vt:lpstr>Github – Create repo </vt:lpstr>
      <vt:lpstr>Github – Create repo </vt:lpstr>
      <vt:lpstr>Github – SSH </vt:lpstr>
      <vt:lpstr>Github – Create repo – second way </vt:lpstr>
      <vt:lpstr>Gitlab</vt:lpstr>
      <vt:lpstr>Sourcetree </vt:lpstr>
      <vt:lpstr>Fork</vt:lpstr>
      <vt:lpstr>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Project       Management                 (Introduction to Microsoft Project)</dc:title>
  <dc:creator>Khiêm Trần Vĩnh</dc:creator>
  <cp:lastModifiedBy>Trần Vĩnh Khiêm</cp:lastModifiedBy>
  <cp:revision>190</cp:revision>
  <dcterms:modified xsi:type="dcterms:W3CDTF">2022-03-07T14:14:04Z</dcterms:modified>
</cp:coreProperties>
</file>